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05" r:id="rId2"/>
    <p:sldId id="268" r:id="rId3"/>
    <p:sldId id="264" r:id="rId4"/>
    <p:sldId id="267" r:id="rId5"/>
    <p:sldId id="261" r:id="rId6"/>
    <p:sldId id="269" r:id="rId7"/>
    <p:sldId id="262" r:id="rId8"/>
    <p:sldId id="257" r:id="rId9"/>
    <p:sldId id="256" r:id="rId10"/>
    <p:sldId id="259" r:id="rId11"/>
    <p:sldId id="266" r:id="rId12"/>
    <p:sldId id="258" r:id="rId13"/>
    <p:sldId id="265" r:id="rId14"/>
    <p:sldId id="270" r:id="rId15"/>
    <p:sldId id="377" r:id="rId16"/>
    <p:sldId id="260" r:id="rId17"/>
    <p:sldId id="263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378" r:id="rId29"/>
    <p:sldId id="381" r:id="rId30"/>
    <p:sldId id="382" r:id="rId31"/>
    <p:sldId id="383" r:id="rId32"/>
    <p:sldId id="384" r:id="rId33"/>
    <p:sldId id="385" r:id="rId34"/>
    <p:sldId id="386" r:id="rId35"/>
    <p:sldId id="387" r:id="rId36"/>
    <p:sldId id="388" r:id="rId37"/>
    <p:sldId id="389" r:id="rId38"/>
    <p:sldId id="390" r:id="rId39"/>
    <p:sldId id="391" r:id="rId40"/>
    <p:sldId id="379" r:id="rId41"/>
    <p:sldId id="380" r:id="rId42"/>
    <p:sldId id="392" r:id="rId43"/>
    <p:sldId id="394" r:id="rId44"/>
    <p:sldId id="393" r:id="rId45"/>
    <p:sldId id="395" r:id="rId46"/>
    <p:sldId id="396" r:id="rId47"/>
    <p:sldId id="397" r:id="rId48"/>
    <p:sldId id="398" r:id="rId49"/>
    <p:sldId id="399" r:id="rId50"/>
    <p:sldId id="400" r:id="rId51"/>
    <p:sldId id="401" r:id="rId52"/>
    <p:sldId id="402" r:id="rId53"/>
    <p:sldId id="403" r:id="rId54"/>
    <p:sldId id="404" r:id="rId55"/>
    <p:sldId id="281" r:id="rId56"/>
    <p:sldId id="282" r:id="rId57"/>
    <p:sldId id="283" r:id="rId58"/>
    <p:sldId id="284" r:id="rId59"/>
    <p:sldId id="285" r:id="rId60"/>
    <p:sldId id="286" r:id="rId61"/>
    <p:sldId id="287" r:id="rId62"/>
    <p:sldId id="288" r:id="rId63"/>
    <p:sldId id="289" r:id="rId64"/>
    <p:sldId id="290" r:id="rId65"/>
    <p:sldId id="291" r:id="rId66"/>
    <p:sldId id="292" r:id="rId67"/>
    <p:sldId id="293" r:id="rId68"/>
    <p:sldId id="295" r:id="rId69"/>
    <p:sldId id="296" r:id="rId70"/>
    <p:sldId id="297" r:id="rId71"/>
    <p:sldId id="305" r:id="rId72"/>
    <p:sldId id="298" r:id="rId73"/>
    <p:sldId id="308" r:id="rId74"/>
    <p:sldId id="312" r:id="rId75"/>
    <p:sldId id="316" r:id="rId76"/>
    <p:sldId id="299" r:id="rId77"/>
    <p:sldId id="306" r:id="rId78"/>
    <p:sldId id="307" r:id="rId79"/>
    <p:sldId id="309" r:id="rId80"/>
    <p:sldId id="310" r:id="rId81"/>
    <p:sldId id="311" r:id="rId82"/>
    <p:sldId id="300" r:id="rId83"/>
    <p:sldId id="302" r:id="rId84"/>
    <p:sldId id="304" r:id="rId85"/>
    <p:sldId id="303" r:id="rId86"/>
    <p:sldId id="301" r:id="rId87"/>
    <p:sldId id="313" r:id="rId88"/>
    <p:sldId id="319" r:id="rId89"/>
    <p:sldId id="322" r:id="rId90"/>
    <p:sldId id="314" r:id="rId91"/>
    <p:sldId id="315" r:id="rId92"/>
    <p:sldId id="317" r:id="rId93"/>
    <p:sldId id="318" r:id="rId94"/>
    <p:sldId id="320" r:id="rId95"/>
    <p:sldId id="321" r:id="rId96"/>
    <p:sldId id="323" r:id="rId97"/>
    <p:sldId id="324" r:id="rId98"/>
    <p:sldId id="325" r:id="rId99"/>
    <p:sldId id="326" r:id="rId100"/>
    <p:sldId id="327" r:id="rId101"/>
    <p:sldId id="328" r:id="rId102"/>
    <p:sldId id="329" r:id="rId103"/>
    <p:sldId id="330" r:id="rId104"/>
    <p:sldId id="331" r:id="rId105"/>
    <p:sldId id="335" r:id="rId106"/>
    <p:sldId id="332" r:id="rId107"/>
    <p:sldId id="333" r:id="rId108"/>
    <p:sldId id="334" r:id="rId109"/>
    <p:sldId id="336" r:id="rId110"/>
    <p:sldId id="337" r:id="rId111"/>
    <p:sldId id="406" r:id="rId112"/>
    <p:sldId id="407" r:id="rId113"/>
    <p:sldId id="408" r:id="rId114"/>
    <p:sldId id="409" r:id="rId115"/>
    <p:sldId id="410" r:id="rId116"/>
    <p:sldId id="411" r:id="rId117"/>
    <p:sldId id="412" r:id="rId118"/>
    <p:sldId id="413" r:id="rId119"/>
    <p:sldId id="414" r:id="rId120"/>
    <p:sldId id="415" r:id="rId121"/>
    <p:sldId id="416" r:id="rId122"/>
    <p:sldId id="417" r:id="rId123"/>
    <p:sldId id="418" r:id="rId124"/>
    <p:sldId id="419" r:id="rId125"/>
    <p:sldId id="420" r:id="rId126"/>
    <p:sldId id="421" r:id="rId127"/>
    <p:sldId id="422" r:id="rId128"/>
    <p:sldId id="423" r:id="rId129"/>
    <p:sldId id="424" r:id="rId130"/>
    <p:sldId id="425" r:id="rId131"/>
    <p:sldId id="426" r:id="rId132"/>
    <p:sldId id="427" r:id="rId133"/>
    <p:sldId id="428" r:id="rId134"/>
    <p:sldId id="429" r:id="rId1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88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8" autoAdjust="0"/>
    <p:restoredTop sz="94660"/>
  </p:normalViewPr>
  <p:slideViewPr>
    <p:cSldViewPr snapToGrid="0" showGuides="1">
      <p:cViewPr varScale="1">
        <p:scale>
          <a:sx n="92" d="100"/>
          <a:sy n="92" d="100"/>
        </p:scale>
        <p:origin x="402" y="90"/>
      </p:cViewPr>
      <p:guideLst>
        <p:guide pos="3888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theme" Target="theme/theme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D46DB-4648-4A64-B362-C3A33EE66844}" type="datetimeFigureOut">
              <a:rPr lang="en-US" smtClean="0"/>
              <a:t>8/4/2017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21B15-630F-41D9-89A1-C38026271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46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D46DB-4648-4A64-B362-C3A33EE66844}" type="datetimeFigureOut">
              <a:rPr lang="en-US" smtClean="0"/>
              <a:t>8/4/2017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21B15-630F-41D9-89A1-C38026271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915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D46DB-4648-4A64-B362-C3A33EE66844}" type="datetimeFigureOut">
              <a:rPr lang="en-US" smtClean="0"/>
              <a:t>8/4/2017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21B15-630F-41D9-89A1-C38026271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68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D46DB-4648-4A64-B362-C3A33EE66844}" type="datetimeFigureOut">
              <a:rPr lang="en-US" smtClean="0"/>
              <a:t>8/4/2017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21B15-630F-41D9-89A1-C38026271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886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D46DB-4648-4A64-B362-C3A33EE66844}" type="datetimeFigureOut">
              <a:rPr lang="en-US" smtClean="0"/>
              <a:t>8/4/2017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21B15-630F-41D9-89A1-C38026271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223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D46DB-4648-4A64-B362-C3A33EE66844}" type="datetimeFigureOut">
              <a:rPr lang="en-US" smtClean="0"/>
              <a:t>8/4/2017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21B15-630F-41D9-89A1-C38026271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517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D46DB-4648-4A64-B362-C3A33EE66844}" type="datetimeFigureOut">
              <a:rPr lang="en-US" smtClean="0"/>
              <a:t>8/4/2017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21B15-630F-41D9-89A1-C38026271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938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D46DB-4648-4A64-B362-C3A33EE66844}" type="datetimeFigureOut">
              <a:rPr lang="en-US" smtClean="0"/>
              <a:t>8/4/2017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21B15-630F-41D9-89A1-C38026271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5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D46DB-4648-4A64-B362-C3A33EE66844}" type="datetimeFigureOut">
              <a:rPr lang="en-US" smtClean="0"/>
              <a:t>8/4/2017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21B15-630F-41D9-89A1-C38026271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028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D46DB-4648-4A64-B362-C3A33EE66844}" type="datetimeFigureOut">
              <a:rPr lang="en-US" smtClean="0"/>
              <a:t>8/4/2017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21B15-630F-41D9-89A1-C38026271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885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D46DB-4648-4A64-B362-C3A33EE66844}" type="datetimeFigureOut">
              <a:rPr lang="en-US" smtClean="0"/>
              <a:t>8/4/2017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21B15-630F-41D9-89A1-C38026271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174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D46DB-4648-4A64-B362-C3A33EE66844}" type="datetimeFigureOut">
              <a:rPr lang="en-US" smtClean="0"/>
              <a:t>8/4/2017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21B15-630F-41D9-89A1-C38026271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8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jpeg"/><Relationship Id="rId3" Type="http://schemas.openxmlformats.org/officeDocument/2006/relationships/image" Target="../media/image79.jpg"/><Relationship Id="rId7" Type="http://schemas.openxmlformats.org/officeDocument/2006/relationships/image" Target="../media/image83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jpeg"/><Relationship Id="rId11" Type="http://schemas.openxmlformats.org/officeDocument/2006/relationships/image" Target="../media/image36.jpeg"/><Relationship Id="rId5" Type="http://schemas.openxmlformats.org/officeDocument/2006/relationships/image" Target="../media/image81.jpeg"/><Relationship Id="rId10" Type="http://schemas.openxmlformats.org/officeDocument/2006/relationships/image" Target="../media/image86.jpeg"/><Relationship Id="rId4" Type="http://schemas.openxmlformats.org/officeDocument/2006/relationships/image" Target="../media/image80.jpeg"/><Relationship Id="rId9" Type="http://schemas.openxmlformats.org/officeDocument/2006/relationships/image" Target="../media/image85.jpeg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0.jpeg"/><Relationship Id="rId3" Type="http://schemas.openxmlformats.org/officeDocument/2006/relationships/image" Target="../media/image925.jpeg"/><Relationship Id="rId7" Type="http://schemas.openxmlformats.org/officeDocument/2006/relationships/image" Target="../media/image929.jpeg"/><Relationship Id="rId2" Type="http://schemas.openxmlformats.org/officeDocument/2006/relationships/image" Target="../media/image9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8.jpeg"/><Relationship Id="rId11" Type="http://schemas.openxmlformats.org/officeDocument/2006/relationships/image" Target="../media/image933.jpeg"/><Relationship Id="rId5" Type="http://schemas.openxmlformats.org/officeDocument/2006/relationships/image" Target="../media/image927.jpeg"/><Relationship Id="rId10" Type="http://schemas.openxmlformats.org/officeDocument/2006/relationships/image" Target="../media/image932.jpeg"/><Relationship Id="rId4" Type="http://schemas.openxmlformats.org/officeDocument/2006/relationships/image" Target="../media/image926.jpeg"/><Relationship Id="rId9" Type="http://schemas.openxmlformats.org/officeDocument/2006/relationships/image" Target="../media/image931.jpeg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0.jpeg"/><Relationship Id="rId3" Type="http://schemas.openxmlformats.org/officeDocument/2006/relationships/image" Target="../media/image935.jpeg"/><Relationship Id="rId7" Type="http://schemas.openxmlformats.org/officeDocument/2006/relationships/image" Target="../media/image939.jpeg"/><Relationship Id="rId2" Type="http://schemas.openxmlformats.org/officeDocument/2006/relationships/image" Target="../media/image9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8.jpeg"/><Relationship Id="rId11" Type="http://schemas.openxmlformats.org/officeDocument/2006/relationships/image" Target="../media/image943.jpeg"/><Relationship Id="rId5" Type="http://schemas.openxmlformats.org/officeDocument/2006/relationships/image" Target="../media/image937.jpeg"/><Relationship Id="rId10" Type="http://schemas.openxmlformats.org/officeDocument/2006/relationships/image" Target="../media/image942.jpeg"/><Relationship Id="rId4" Type="http://schemas.openxmlformats.org/officeDocument/2006/relationships/image" Target="../media/image936.jpeg"/><Relationship Id="rId9" Type="http://schemas.openxmlformats.org/officeDocument/2006/relationships/image" Target="../media/image941.jpeg"/></Relationships>
</file>

<file path=ppt/slides/_rels/slide10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0.jpeg"/><Relationship Id="rId3" Type="http://schemas.openxmlformats.org/officeDocument/2006/relationships/image" Target="../media/image945.jpeg"/><Relationship Id="rId7" Type="http://schemas.openxmlformats.org/officeDocument/2006/relationships/image" Target="../media/image949.jpeg"/><Relationship Id="rId2" Type="http://schemas.openxmlformats.org/officeDocument/2006/relationships/image" Target="../media/image9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8.jpeg"/><Relationship Id="rId11" Type="http://schemas.openxmlformats.org/officeDocument/2006/relationships/image" Target="../media/image953.jpeg"/><Relationship Id="rId5" Type="http://schemas.openxmlformats.org/officeDocument/2006/relationships/image" Target="../media/image947.jpeg"/><Relationship Id="rId10" Type="http://schemas.openxmlformats.org/officeDocument/2006/relationships/image" Target="../media/image952.jpeg"/><Relationship Id="rId4" Type="http://schemas.openxmlformats.org/officeDocument/2006/relationships/image" Target="../media/image946.jpeg"/><Relationship Id="rId9" Type="http://schemas.openxmlformats.org/officeDocument/2006/relationships/image" Target="../media/image951.jpeg"/></Relationships>
</file>

<file path=ppt/slides/_rels/slide10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0.jpeg"/><Relationship Id="rId3" Type="http://schemas.openxmlformats.org/officeDocument/2006/relationships/image" Target="../media/image955.jpeg"/><Relationship Id="rId7" Type="http://schemas.openxmlformats.org/officeDocument/2006/relationships/image" Target="../media/image959.jpeg"/><Relationship Id="rId2" Type="http://schemas.openxmlformats.org/officeDocument/2006/relationships/image" Target="../media/image95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8.jpeg"/><Relationship Id="rId11" Type="http://schemas.openxmlformats.org/officeDocument/2006/relationships/image" Target="../media/image963.jpeg"/><Relationship Id="rId5" Type="http://schemas.openxmlformats.org/officeDocument/2006/relationships/image" Target="../media/image957.jpeg"/><Relationship Id="rId10" Type="http://schemas.openxmlformats.org/officeDocument/2006/relationships/image" Target="../media/image962.jpeg"/><Relationship Id="rId4" Type="http://schemas.openxmlformats.org/officeDocument/2006/relationships/image" Target="../media/image956.jpeg"/><Relationship Id="rId9" Type="http://schemas.openxmlformats.org/officeDocument/2006/relationships/image" Target="../media/image961.jpg"/></Relationships>
</file>

<file path=ppt/slides/_rels/slide10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0.jpeg"/><Relationship Id="rId3" Type="http://schemas.openxmlformats.org/officeDocument/2006/relationships/image" Target="../media/image965.jpeg"/><Relationship Id="rId7" Type="http://schemas.openxmlformats.org/officeDocument/2006/relationships/image" Target="../media/image969.jpeg"/><Relationship Id="rId2" Type="http://schemas.openxmlformats.org/officeDocument/2006/relationships/image" Target="../media/image96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8.jpeg"/><Relationship Id="rId11" Type="http://schemas.openxmlformats.org/officeDocument/2006/relationships/image" Target="../media/image973.jpg"/><Relationship Id="rId5" Type="http://schemas.openxmlformats.org/officeDocument/2006/relationships/image" Target="../media/image967.jpeg"/><Relationship Id="rId10" Type="http://schemas.openxmlformats.org/officeDocument/2006/relationships/image" Target="../media/image972.jpeg"/><Relationship Id="rId4" Type="http://schemas.openxmlformats.org/officeDocument/2006/relationships/image" Target="../media/image966.jpeg"/><Relationship Id="rId9" Type="http://schemas.openxmlformats.org/officeDocument/2006/relationships/image" Target="../media/image971.jpeg"/></Relationships>
</file>

<file path=ppt/slides/_rels/slide10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0.jpeg"/><Relationship Id="rId3" Type="http://schemas.openxmlformats.org/officeDocument/2006/relationships/image" Target="../media/image975.jpg"/><Relationship Id="rId7" Type="http://schemas.openxmlformats.org/officeDocument/2006/relationships/image" Target="../media/image979.jpeg"/><Relationship Id="rId2" Type="http://schemas.openxmlformats.org/officeDocument/2006/relationships/image" Target="../media/image97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8.jpeg"/><Relationship Id="rId5" Type="http://schemas.openxmlformats.org/officeDocument/2006/relationships/image" Target="../media/image977.jpeg"/><Relationship Id="rId10" Type="http://schemas.openxmlformats.org/officeDocument/2006/relationships/image" Target="../media/image982.jpeg"/><Relationship Id="rId4" Type="http://schemas.openxmlformats.org/officeDocument/2006/relationships/image" Target="../media/image976.jpg"/><Relationship Id="rId9" Type="http://schemas.openxmlformats.org/officeDocument/2006/relationships/image" Target="../media/image981.jpeg"/></Relationships>
</file>

<file path=ppt/slides/_rels/slide10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9.jpeg"/><Relationship Id="rId3" Type="http://schemas.openxmlformats.org/officeDocument/2006/relationships/image" Target="../media/image984.jpeg"/><Relationship Id="rId7" Type="http://schemas.openxmlformats.org/officeDocument/2006/relationships/image" Target="../media/image988.jpeg"/><Relationship Id="rId2" Type="http://schemas.openxmlformats.org/officeDocument/2006/relationships/image" Target="../media/image98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7.jpeg"/><Relationship Id="rId11" Type="http://schemas.openxmlformats.org/officeDocument/2006/relationships/image" Target="../media/image992.jpeg"/><Relationship Id="rId5" Type="http://schemas.openxmlformats.org/officeDocument/2006/relationships/image" Target="../media/image986.jpeg"/><Relationship Id="rId10" Type="http://schemas.openxmlformats.org/officeDocument/2006/relationships/image" Target="../media/image991.jpeg"/><Relationship Id="rId4" Type="http://schemas.openxmlformats.org/officeDocument/2006/relationships/image" Target="../media/image985.jpg"/><Relationship Id="rId9" Type="http://schemas.openxmlformats.org/officeDocument/2006/relationships/image" Target="../media/image990.jpeg"/></Relationships>
</file>

<file path=ppt/slides/_rels/slide10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9.jpeg"/><Relationship Id="rId3" Type="http://schemas.openxmlformats.org/officeDocument/2006/relationships/image" Target="../media/image994.jpeg"/><Relationship Id="rId7" Type="http://schemas.openxmlformats.org/officeDocument/2006/relationships/image" Target="../media/image998.jpeg"/><Relationship Id="rId2" Type="http://schemas.openxmlformats.org/officeDocument/2006/relationships/image" Target="../media/image99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7.jpeg"/><Relationship Id="rId11" Type="http://schemas.openxmlformats.org/officeDocument/2006/relationships/image" Target="../media/image1002.jpeg"/><Relationship Id="rId5" Type="http://schemas.openxmlformats.org/officeDocument/2006/relationships/image" Target="../media/image996.jpeg"/><Relationship Id="rId10" Type="http://schemas.openxmlformats.org/officeDocument/2006/relationships/image" Target="../media/image1001.jpg"/><Relationship Id="rId4" Type="http://schemas.openxmlformats.org/officeDocument/2006/relationships/image" Target="../media/image995.jpeg"/><Relationship Id="rId9" Type="http://schemas.openxmlformats.org/officeDocument/2006/relationships/image" Target="../media/image1000.jpeg"/></Relationships>
</file>

<file path=ppt/slides/_rels/slide10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9.jpeg"/><Relationship Id="rId3" Type="http://schemas.openxmlformats.org/officeDocument/2006/relationships/image" Target="../media/image1004.jpeg"/><Relationship Id="rId7" Type="http://schemas.openxmlformats.org/officeDocument/2006/relationships/image" Target="../media/image1008.jpg"/><Relationship Id="rId2" Type="http://schemas.openxmlformats.org/officeDocument/2006/relationships/image" Target="../media/image100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7.jpeg"/><Relationship Id="rId5" Type="http://schemas.openxmlformats.org/officeDocument/2006/relationships/image" Target="../media/image1006.jpeg"/><Relationship Id="rId4" Type="http://schemas.openxmlformats.org/officeDocument/2006/relationships/image" Target="../media/image1005.jpeg"/><Relationship Id="rId9" Type="http://schemas.openxmlformats.org/officeDocument/2006/relationships/image" Target="../media/image1010.jpeg"/></Relationships>
</file>

<file path=ppt/slides/_rels/slide10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7.jpeg"/><Relationship Id="rId3" Type="http://schemas.openxmlformats.org/officeDocument/2006/relationships/image" Target="../media/image1012.jpg"/><Relationship Id="rId7" Type="http://schemas.openxmlformats.org/officeDocument/2006/relationships/image" Target="../media/image1016.jpg"/><Relationship Id="rId2" Type="http://schemas.openxmlformats.org/officeDocument/2006/relationships/image" Target="../media/image10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5.jpeg"/><Relationship Id="rId5" Type="http://schemas.openxmlformats.org/officeDocument/2006/relationships/image" Target="../media/image1014.jpeg"/><Relationship Id="rId10" Type="http://schemas.openxmlformats.org/officeDocument/2006/relationships/image" Target="../media/image1019.jpeg"/><Relationship Id="rId4" Type="http://schemas.openxmlformats.org/officeDocument/2006/relationships/image" Target="../media/image1013.jpeg"/><Relationship Id="rId9" Type="http://schemas.openxmlformats.org/officeDocument/2006/relationships/image" Target="../media/image101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jpeg"/><Relationship Id="rId3" Type="http://schemas.openxmlformats.org/officeDocument/2006/relationships/image" Target="../media/image87.jpeg"/><Relationship Id="rId7" Type="http://schemas.openxmlformats.org/officeDocument/2006/relationships/image" Target="../media/image90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jpeg"/><Relationship Id="rId11" Type="http://schemas.openxmlformats.org/officeDocument/2006/relationships/image" Target="../media/image94.jpeg"/><Relationship Id="rId5" Type="http://schemas.openxmlformats.org/officeDocument/2006/relationships/image" Target="../media/image88.jpeg"/><Relationship Id="rId10" Type="http://schemas.openxmlformats.org/officeDocument/2006/relationships/image" Target="../media/image93.jpeg"/><Relationship Id="rId4" Type="http://schemas.openxmlformats.org/officeDocument/2006/relationships/image" Target="../media/image69.jpeg"/><Relationship Id="rId9" Type="http://schemas.openxmlformats.org/officeDocument/2006/relationships/image" Target="../media/image92.jpeg"/></Relationships>
</file>

<file path=ppt/slides/_rels/slide1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6.jpeg"/><Relationship Id="rId3" Type="http://schemas.openxmlformats.org/officeDocument/2006/relationships/image" Target="../media/image1021.jpg"/><Relationship Id="rId7" Type="http://schemas.openxmlformats.org/officeDocument/2006/relationships/image" Target="../media/image1025.jpeg"/><Relationship Id="rId2" Type="http://schemas.openxmlformats.org/officeDocument/2006/relationships/image" Target="../media/image10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4.jpeg"/><Relationship Id="rId5" Type="http://schemas.openxmlformats.org/officeDocument/2006/relationships/image" Target="../media/image1023.jpeg"/><Relationship Id="rId10" Type="http://schemas.openxmlformats.org/officeDocument/2006/relationships/image" Target="../media/image1028.jpeg"/><Relationship Id="rId4" Type="http://schemas.openxmlformats.org/officeDocument/2006/relationships/image" Target="../media/image1022.jpeg"/><Relationship Id="rId9" Type="http://schemas.openxmlformats.org/officeDocument/2006/relationships/image" Target="../media/image1027.jpeg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5.jpeg"/><Relationship Id="rId3" Type="http://schemas.openxmlformats.org/officeDocument/2006/relationships/image" Target="../media/image1030.jpeg"/><Relationship Id="rId7" Type="http://schemas.openxmlformats.org/officeDocument/2006/relationships/image" Target="../media/image1034.jpeg"/><Relationship Id="rId2" Type="http://schemas.openxmlformats.org/officeDocument/2006/relationships/image" Target="../media/image10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3.jpeg"/><Relationship Id="rId5" Type="http://schemas.openxmlformats.org/officeDocument/2006/relationships/image" Target="../media/image1032.jpeg"/><Relationship Id="rId4" Type="http://schemas.openxmlformats.org/officeDocument/2006/relationships/image" Target="../media/image1031.jpeg"/><Relationship Id="rId9" Type="http://schemas.openxmlformats.org/officeDocument/2006/relationships/image" Target="../media/image1036.jpeg"/></Relationships>
</file>

<file path=ppt/slides/_rels/slide1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3.jpeg"/><Relationship Id="rId3" Type="http://schemas.openxmlformats.org/officeDocument/2006/relationships/image" Target="../media/image1038.jpeg"/><Relationship Id="rId7" Type="http://schemas.openxmlformats.org/officeDocument/2006/relationships/image" Target="../media/image1042.jpeg"/><Relationship Id="rId2" Type="http://schemas.openxmlformats.org/officeDocument/2006/relationships/image" Target="../media/image10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1.jpeg"/><Relationship Id="rId5" Type="http://schemas.openxmlformats.org/officeDocument/2006/relationships/image" Target="../media/image1040.jpeg"/><Relationship Id="rId4" Type="http://schemas.openxmlformats.org/officeDocument/2006/relationships/image" Target="../media/image1039.jpeg"/><Relationship Id="rId9" Type="http://schemas.openxmlformats.org/officeDocument/2006/relationships/image" Target="../media/image1044.jpeg"/></Relationships>
</file>

<file path=ppt/slides/_rels/slide1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1.jpeg"/><Relationship Id="rId3" Type="http://schemas.openxmlformats.org/officeDocument/2006/relationships/image" Target="../media/image1046.jpeg"/><Relationship Id="rId7" Type="http://schemas.openxmlformats.org/officeDocument/2006/relationships/image" Target="../media/image1050.jpeg"/><Relationship Id="rId2" Type="http://schemas.openxmlformats.org/officeDocument/2006/relationships/image" Target="../media/image10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9.jpeg"/><Relationship Id="rId5" Type="http://schemas.openxmlformats.org/officeDocument/2006/relationships/image" Target="../media/image1048.jpeg"/><Relationship Id="rId4" Type="http://schemas.openxmlformats.org/officeDocument/2006/relationships/image" Target="../media/image1047.jpeg"/><Relationship Id="rId9" Type="http://schemas.openxmlformats.org/officeDocument/2006/relationships/image" Target="../media/image1052.jpeg"/></Relationships>
</file>

<file path=ppt/slides/_rels/slide1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9.jpeg"/><Relationship Id="rId3" Type="http://schemas.openxmlformats.org/officeDocument/2006/relationships/image" Target="../media/image1054.jpeg"/><Relationship Id="rId7" Type="http://schemas.openxmlformats.org/officeDocument/2006/relationships/image" Target="../media/image1058.jpeg"/><Relationship Id="rId2" Type="http://schemas.openxmlformats.org/officeDocument/2006/relationships/image" Target="../media/image10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7.jpeg"/><Relationship Id="rId5" Type="http://schemas.openxmlformats.org/officeDocument/2006/relationships/image" Target="../media/image1056.jpeg"/><Relationship Id="rId4" Type="http://schemas.openxmlformats.org/officeDocument/2006/relationships/image" Target="../media/image1055.jpeg"/><Relationship Id="rId9" Type="http://schemas.openxmlformats.org/officeDocument/2006/relationships/image" Target="../media/image1060.jpeg"/></Relationships>
</file>

<file path=ppt/slides/_rels/slide1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7.jpeg"/><Relationship Id="rId3" Type="http://schemas.openxmlformats.org/officeDocument/2006/relationships/image" Target="../media/image1062.jpeg"/><Relationship Id="rId7" Type="http://schemas.openxmlformats.org/officeDocument/2006/relationships/image" Target="../media/image1066.jpeg"/><Relationship Id="rId2" Type="http://schemas.openxmlformats.org/officeDocument/2006/relationships/image" Target="../media/image106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5.jpeg"/><Relationship Id="rId5" Type="http://schemas.openxmlformats.org/officeDocument/2006/relationships/image" Target="../media/image1064.jpeg"/><Relationship Id="rId4" Type="http://schemas.openxmlformats.org/officeDocument/2006/relationships/image" Target="../media/image1063.jpeg"/><Relationship Id="rId9" Type="http://schemas.openxmlformats.org/officeDocument/2006/relationships/image" Target="../media/image1068.jpeg"/></Relationships>
</file>

<file path=ppt/slides/_rels/slide1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5.jpeg"/><Relationship Id="rId3" Type="http://schemas.openxmlformats.org/officeDocument/2006/relationships/image" Target="../media/image1070.jpeg"/><Relationship Id="rId7" Type="http://schemas.openxmlformats.org/officeDocument/2006/relationships/image" Target="../media/image1074.jpeg"/><Relationship Id="rId2" Type="http://schemas.openxmlformats.org/officeDocument/2006/relationships/image" Target="../media/image106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3.jpeg"/><Relationship Id="rId5" Type="http://schemas.openxmlformats.org/officeDocument/2006/relationships/image" Target="../media/image1072.jpeg"/><Relationship Id="rId4" Type="http://schemas.openxmlformats.org/officeDocument/2006/relationships/image" Target="../media/image1071.jpeg"/><Relationship Id="rId9" Type="http://schemas.openxmlformats.org/officeDocument/2006/relationships/image" Target="../media/image1076.jpeg"/></Relationships>
</file>

<file path=ppt/slides/_rels/slide1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3.jpeg"/><Relationship Id="rId3" Type="http://schemas.openxmlformats.org/officeDocument/2006/relationships/image" Target="../media/image1078.jpeg"/><Relationship Id="rId7" Type="http://schemas.openxmlformats.org/officeDocument/2006/relationships/image" Target="../media/image1082.jpeg"/><Relationship Id="rId2" Type="http://schemas.openxmlformats.org/officeDocument/2006/relationships/image" Target="../media/image107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1.jpeg"/><Relationship Id="rId5" Type="http://schemas.openxmlformats.org/officeDocument/2006/relationships/image" Target="../media/image1080.jpeg"/><Relationship Id="rId4" Type="http://schemas.openxmlformats.org/officeDocument/2006/relationships/image" Target="../media/image1079.jpeg"/><Relationship Id="rId9" Type="http://schemas.openxmlformats.org/officeDocument/2006/relationships/image" Target="../media/image1084.jpeg"/></Relationships>
</file>

<file path=ppt/slides/_rels/slide1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1.jpeg"/><Relationship Id="rId3" Type="http://schemas.openxmlformats.org/officeDocument/2006/relationships/image" Target="../media/image1086.jpeg"/><Relationship Id="rId7" Type="http://schemas.openxmlformats.org/officeDocument/2006/relationships/image" Target="../media/image1090.jpeg"/><Relationship Id="rId2" Type="http://schemas.openxmlformats.org/officeDocument/2006/relationships/image" Target="../media/image108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9.jpeg"/><Relationship Id="rId5" Type="http://schemas.openxmlformats.org/officeDocument/2006/relationships/image" Target="../media/image1088.jpeg"/><Relationship Id="rId4" Type="http://schemas.openxmlformats.org/officeDocument/2006/relationships/image" Target="../media/image1087.jpeg"/><Relationship Id="rId9" Type="http://schemas.openxmlformats.org/officeDocument/2006/relationships/image" Target="../media/image109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96.jpeg"/><Relationship Id="rId7" Type="http://schemas.openxmlformats.org/officeDocument/2006/relationships/image" Target="../media/image6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jpeg"/><Relationship Id="rId11" Type="http://schemas.openxmlformats.org/officeDocument/2006/relationships/image" Target="../media/image101.jpeg"/><Relationship Id="rId5" Type="http://schemas.openxmlformats.org/officeDocument/2006/relationships/image" Target="../media/image98.jpeg"/><Relationship Id="rId10" Type="http://schemas.openxmlformats.org/officeDocument/2006/relationships/image" Target="../media/image100.jpeg"/><Relationship Id="rId4" Type="http://schemas.openxmlformats.org/officeDocument/2006/relationships/image" Target="../media/image97.jpeg"/><Relationship Id="rId9" Type="http://schemas.openxmlformats.org/officeDocument/2006/relationships/image" Target="../media/image59.jpeg"/></Relationships>
</file>

<file path=ppt/slides/_rels/slide1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9.jpeg"/><Relationship Id="rId3" Type="http://schemas.openxmlformats.org/officeDocument/2006/relationships/image" Target="../media/image1094.jpeg"/><Relationship Id="rId7" Type="http://schemas.openxmlformats.org/officeDocument/2006/relationships/image" Target="../media/image1098.jpeg"/><Relationship Id="rId2" Type="http://schemas.openxmlformats.org/officeDocument/2006/relationships/image" Target="../media/image109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7.jpeg"/><Relationship Id="rId5" Type="http://schemas.openxmlformats.org/officeDocument/2006/relationships/image" Target="../media/image1096.jpeg"/><Relationship Id="rId4" Type="http://schemas.openxmlformats.org/officeDocument/2006/relationships/image" Target="../media/image1095.jpeg"/><Relationship Id="rId9" Type="http://schemas.openxmlformats.org/officeDocument/2006/relationships/image" Target="../media/image1100.jpeg"/></Relationships>
</file>

<file path=ppt/slides/_rels/slide1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7.jpeg"/><Relationship Id="rId3" Type="http://schemas.openxmlformats.org/officeDocument/2006/relationships/image" Target="../media/image1102.jpeg"/><Relationship Id="rId7" Type="http://schemas.openxmlformats.org/officeDocument/2006/relationships/image" Target="../media/image1106.jpeg"/><Relationship Id="rId2" Type="http://schemas.openxmlformats.org/officeDocument/2006/relationships/image" Target="../media/image110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5.jpeg"/><Relationship Id="rId5" Type="http://schemas.openxmlformats.org/officeDocument/2006/relationships/image" Target="../media/image1104.jpeg"/><Relationship Id="rId4" Type="http://schemas.openxmlformats.org/officeDocument/2006/relationships/image" Target="../media/image1103.jpeg"/><Relationship Id="rId9" Type="http://schemas.openxmlformats.org/officeDocument/2006/relationships/image" Target="../media/image1108.jpeg"/></Relationships>
</file>

<file path=ppt/slides/_rels/slide1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5.jpeg"/><Relationship Id="rId3" Type="http://schemas.openxmlformats.org/officeDocument/2006/relationships/image" Target="../media/image1110.jpeg"/><Relationship Id="rId7" Type="http://schemas.openxmlformats.org/officeDocument/2006/relationships/image" Target="../media/image1114.jpeg"/><Relationship Id="rId2" Type="http://schemas.openxmlformats.org/officeDocument/2006/relationships/image" Target="../media/image110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3.jpeg"/><Relationship Id="rId5" Type="http://schemas.openxmlformats.org/officeDocument/2006/relationships/image" Target="../media/image1112.jpeg"/><Relationship Id="rId4" Type="http://schemas.openxmlformats.org/officeDocument/2006/relationships/image" Target="../media/image1111.jpeg"/><Relationship Id="rId9" Type="http://schemas.openxmlformats.org/officeDocument/2006/relationships/image" Target="../media/image1116.jpeg"/></Relationships>
</file>

<file path=ppt/slides/_rels/slide1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3.jpeg"/><Relationship Id="rId3" Type="http://schemas.openxmlformats.org/officeDocument/2006/relationships/image" Target="../media/image1118.jpeg"/><Relationship Id="rId7" Type="http://schemas.openxmlformats.org/officeDocument/2006/relationships/image" Target="../media/image1122.jpeg"/><Relationship Id="rId2" Type="http://schemas.openxmlformats.org/officeDocument/2006/relationships/image" Target="../media/image11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1.jpeg"/><Relationship Id="rId5" Type="http://schemas.openxmlformats.org/officeDocument/2006/relationships/image" Target="../media/image1120.jpeg"/><Relationship Id="rId4" Type="http://schemas.openxmlformats.org/officeDocument/2006/relationships/image" Target="../media/image1119.jpeg"/></Relationships>
</file>

<file path=ppt/slides/_rels/slide1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0.jpeg"/><Relationship Id="rId3" Type="http://schemas.openxmlformats.org/officeDocument/2006/relationships/image" Target="../media/image1125.jpeg"/><Relationship Id="rId7" Type="http://schemas.openxmlformats.org/officeDocument/2006/relationships/image" Target="../media/image1129.jpeg"/><Relationship Id="rId2" Type="http://schemas.openxmlformats.org/officeDocument/2006/relationships/image" Target="../media/image11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8.jpeg"/><Relationship Id="rId5" Type="http://schemas.openxmlformats.org/officeDocument/2006/relationships/image" Target="../media/image1127.jpeg"/><Relationship Id="rId4" Type="http://schemas.openxmlformats.org/officeDocument/2006/relationships/image" Target="../media/image1126.jpeg"/><Relationship Id="rId9" Type="http://schemas.openxmlformats.org/officeDocument/2006/relationships/image" Target="../media/image1131.jpeg"/></Relationships>
</file>

<file path=ppt/slides/_rels/slide1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8.jpeg"/><Relationship Id="rId3" Type="http://schemas.openxmlformats.org/officeDocument/2006/relationships/image" Target="../media/image1133.jpeg"/><Relationship Id="rId7" Type="http://schemas.openxmlformats.org/officeDocument/2006/relationships/image" Target="../media/image1137.jpeg"/><Relationship Id="rId2" Type="http://schemas.openxmlformats.org/officeDocument/2006/relationships/image" Target="../media/image11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6.jpeg"/><Relationship Id="rId5" Type="http://schemas.openxmlformats.org/officeDocument/2006/relationships/image" Target="../media/image1135.jpeg"/><Relationship Id="rId4" Type="http://schemas.openxmlformats.org/officeDocument/2006/relationships/image" Target="../media/image1134.jpeg"/><Relationship Id="rId9" Type="http://schemas.openxmlformats.org/officeDocument/2006/relationships/image" Target="../media/image1139.jpeg"/></Relationships>
</file>

<file path=ppt/slides/_rels/slide1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6.jpeg"/><Relationship Id="rId3" Type="http://schemas.openxmlformats.org/officeDocument/2006/relationships/image" Target="../media/image1141.jpeg"/><Relationship Id="rId7" Type="http://schemas.openxmlformats.org/officeDocument/2006/relationships/image" Target="../media/image1145.jpeg"/><Relationship Id="rId2" Type="http://schemas.openxmlformats.org/officeDocument/2006/relationships/image" Target="../media/image11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4.jpeg"/><Relationship Id="rId5" Type="http://schemas.openxmlformats.org/officeDocument/2006/relationships/image" Target="../media/image1143.jpeg"/><Relationship Id="rId4" Type="http://schemas.openxmlformats.org/officeDocument/2006/relationships/image" Target="../media/image1142.jpeg"/><Relationship Id="rId9" Type="http://schemas.openxmlformats.org/officeDocument/2006/relationships/image" Target="../media/image1147.jpeg"/></Relationships>
</file>

<file path=ppt/slides/_rels/slide1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4.jpeg"/><Relationship Id="rId3" Type="http://schemas.openxmlformats.org/officeDocument/2006/relationships/image" Target="../media/image1149.jpeg"/><Relationship Id="rId7" Type="http://schemas.openxmlformats.org/officeDocument/2006/relationships/image" Target="../media/image1153.jpeg"/><Relationship Id="rId2" Type="http://schemas.openxmlformats.org/officeDocument/2006/relationships/image" Target="../media/image11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2.jpeg"/><Relationship Id="rId5" Type="http://schemas.openxmlformats.org/officeDocument/2006/relationships/image" Target="../media/image1151.jpeg"/><Relationship Id="rId4" Type="http://schemas.openxmlformats.org/officeDocument/2006/relationships/image" Target="../media/image1150.jpeg"/><Relationship Id="rId9" Type="http://schemas.openxmlformats.org/officeDocument/2006/relationships/image" Target="../media/image1155.jpeg"/></Relationships>
</file>

<file path=ppt/slides/_rels/slide1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2.jpeg"/><Relationship Id="rId3" Type="http://schemas.openxmlformats.org/officeDocument/2006/relationships/image" Target="../media/image1157.jpeg"/><Relationship Id="rId7" Type="http://schemas.openxmlformats.org/officeDocument/2006/relationships/image" Target="../media/image1161.jpeg"/><Relationship Id="rId2" Type="http://schemas.openxmlformats.org/officeDocument/2006/relationships/image" Target="../media/image11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0.jpeg"/><Relationship Id="rId5" Type="http://schemas.openxmlformats.org/officeDocument/2006/relationships/image" Target="../media/image1159.jpeg"/><Relationship Id="rId4" Type="http://schemas.openxmlformats.org/officeDocument/2006/relationships/image" Target="../media/image1158.jpeg"/><Relationship Id="rId9" Type="http://schemas.openxmlformats.org/officeDocument/2006/relationships/image" Target="../media/image1163.jpeg"/></Relationships>
</file>

<file path=ppt/slides/_rels/slide1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0.jpeg"/><Relationship Id="rId3" Type="http://schemas.openxmlformats.org/officeDocument/2006/relationships/image" Target="../media/image1165.jpeg"/><Relationship Id="rId7" Type="http://schemas.openxmlformats.org/officeDocument/2006/relationships/image" Target="../media/image1169.jpeg"/><Relationship Id="rId2" Type="http://schemas.openxmlformats.org/officeDocument/2006/relationships/image" Target="../media/image116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8.jpeg"/><Relationship Id="rId5" Type="http://schemas.openxmlformats.org/officeDocument/2006/relationships/image" Target="../media/image1167.jpeg"/><Relationship Id="rId4" Type="http://schemas.openxmlformats.org/officeDocument/2006/relationships/image" Target="../media/image1166.jpeg"/><Relationship Id="rId9" Type="http://schemas.openxmlformats.org/officeDocument/2006/relationships/image" Target="../media/image117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jpeg"/><Relationship Id="rId3" Type="http://schemas.openxmlformats.org/officeDocument/2006/relationships/image" Target="../media/image103.jpeg"/><Relationship Id="rId7" Type="http://schemas.openxmlformats.org/officeDocument/2006/relationships/image" Target="../media/image107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6.jpeg"/><Relationship Id="rId11" Type="http://schemas.openxmlformats.org/officeDocument/2006/relationships/image" Target="../media/image111.jpeg"/><Relationship Id="rId5" Type="http://schemas.openxmlformats.org/officeDocument/2006/relationships/image" Target="../media/image105.jpeg"/><Relationship Id="rId10" Type="http://schemas.openxmlformats.org/officeDocument/2006/relationships/image" Target="../media/image110.jpeg"/><Relationship Id="rId4" Type="http://schemas.openxmlformats.org/officeDocument/2006/relationships/image" Target="../media/image104.jpg"/><Relationship Id="rId9" Type="http://schemas.openxmlformats.org/officeDocument/2006/relationships/image" Target="../media/image109.jpeg"/></Relationships>
</file>

<file path=ppt/slides/_rels/slide1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8.jpeg"/><Relationship Id="rId3" Type="http://schemas.openxmlformats.org/officeDocument/2006/relationships/image" Target="../media/image1173.jpeg"/><Relationship Id="rId7" Type="http://schemas.openxmlformats.org/officeDocument/2006/relationships/image" Target="../media/image1177.jpeg"/><Relationship Id="rId2" Type="http://schemas.openxmlformats.org/officeDocument/2006/relationships/image" Target="../media/image117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6.jpeg"/><Relationship Id="rId5" Type="http://schemas.openxmlformats.org/officeDocument/2006/relationships/image" Target="../media/image1175.jpeg"/><Relationship Id="rId4" Type="http://schemas.openxmlformats.org/officeDocument/2006/relationships/image" Target="../media/image1174.jpeg"/><Relationship Id="rId9" Type="http://schemas.openxmlformats.org/officeDocument/2006/relationships/image" Target="../media/image1179.jpeg"/></Relationships>
</file>

<file path=ppt/slides/_rels/slide1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6.jpeg"/><Relationship Id="rId3" Type="http://schemas.openxmlformats.org/officeDocument/2006/relationships/image" Target="../media/image1181.jpeg"/><Relationship Id="rId7" Type="http://schemas.openxmlformats.org/officeDocument/2006/relationships/image" Target="../media/image1185.jpeg"/><Relationship Id="rId2" Type="http://schemas.openxmlformats.org/officeDocument/2006/relationships/image" Target="../media/image118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4.jpeg"/><Relationship Id="rId5" Type="http://schemas.openxmlformats.org/officeDocument/2006/relationships/image" Target="../media/image1183.jpeg"/><Relationship Id="rId4" Type="http://schemas.openxmlformats.org/officeDocument/2006/relationships/image" Target="../media/image1182.jpeg"/><Relationship Id="rId9" Type="http://schemas.openxmlformats.org/officeDocument/2006/relationships/image" Target="../media/image1187.jpeg"/></Relationships>
</file>

<file path=ppt/slides/_rels/slide1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4.jpeg"/><Relationship Id="rId3" Type="http://schemas.openxmlformats.org/officeDocument/2006/relationships/image" Target="../media/image1189.jpeg"/><Relationship Id="rId7" Type="http://schemas.openxmlformats.org/officeDocument/2006/relationships/image" Target="../media/image1193.jpeg"/><Relationship Id="rId2" Type="http://schemas.openxmlformats.org/officeDocument/2006/relationships/image" Target="../media/image118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2.jpeg"/><Relationship Id="rId5" Type="http://schemas.openxmlformats.org/officeDocument/2006/relationships/image" Target="../media/image1191.jpeg"/><Relationship Id="rId4" Type="http://schemas.openxmlformats.org/officeDocument/2006/relationships/image" Target="../media/image1190.jpeg"/><Relationship Id="rId9" Type="http://schemas.openxmlformats.org/officeDocument/2006/relationships/image" Target="../media/image1195.jpeg"/></Relationships>
</file>

<file path=ppt/slides/_rels/slide1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2.jpeg"/><Relationship Id="rId3" Type="http://schemas.openxmlformats.org/officeDocument/2006/relationships/image" Target="../media/image1197.jpeg"/><Relationship Id="rId7" Type="http://schemas.openxmlformats.org/officeDocument/2006/relationships/image" Target="../media/image1201.jpeg"/><Relationship Id="rId2" Type="http://schemas.openxmlformats.org/officeDocument/2006/relationships/image" Target="../media/image119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0.jpeg"/><Relationship Id="rId5" Type="http://schemas.openxmlformats.org/officeDocument/2006/relationships/image" Target="../media/image1199.jpeg"/><Relationship Id="rId4" Type="http://schemas.openxmlformats.org/officeDocument/2006/relationships/image" Target="../media/image1198.jpeg"/><Relationship Id="rId9" Type="http://schemas.openxmlformats.org/officeDocument/2006/relationships/image" Target="../media/image1203.jpeg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5.jpeg"/><Relationship Id="rId2" Type="http://schemas.openxmlformats.org/officeDocument/2006/relationships/image" Target="../media/image120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8.jpeg"/><Relationship Id="rId5" Type="http://schemas.openxmlformats.org/officeDocument/2006/relationships/image" Target="../media/image1207.jpeg"/><Relationship Id="rId4" Type="http://schemas.openxmlformats.org/officeDocument/2006/relationships/image" Target="../media/image120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jpeg"/><Relationship Id="rId3" Type="http://schemas.openxmlformats.org/officeDocument/2006/relationships/image" Target="../media/image113.jpeg"/><Relationship Id="rId7" Type="http://schemas.openxmlformats.org/officeDocument/2006/relationships/image" Target="../media/image117.jpeg"/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6.jpg"/><Relationship Id="rId11" Type="http://schemas.openxmlformats.org/officeDocument/2006/relationships/image" Target="../media/image121.jpeg"/><Relationship Id="rId5" Type="http://schemas.openxmlformats.org/officeDocument/2006/relationships/image" Target="../media/image115.jpeg"/><Relationship Id="rId10" Type="http://schemas.openxmlformats.org/officeDocument/2006/relationships/image" Target="../media/image120.jpeg"/><Relationship Id="rId4" Type="http://schemas.openxmlformats.org/officeDocument/2006/relationships/image" Target="../media/image114.jpeg"/><Relationship Id="rId9" Type="http://schemas.openxmlformats.org/officeDocument/2006/relationships/image" Target="../media/image119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jpeg"/><Relationship Id="rId3" Type="http://schemas.openxmlformats.org/officeDocument/2006/relationships/image" Target="../media/image123.jpeg"/><Relationship Id="rId7" Type="http://schemas.openxmlformats.org/officeDocument/2006/relationships/image" Target="../media/image127.jpeg"/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6.jpeg"/><Relationship Id="rId11" Type="http://schemas.openxmlformats.org/officeDocument/2006/relationships/image" Target="../media/image131.jpeg"/><Relationship Id="rId5" Type="http://schemas.openxmlformats.org/officeDocument/2006/relationships/image" Target="../media/image125.jpeg"/><Relationship Id="rId10" Type="http://schemas.openxmlformats.org/officeDocument/2006/relationships/image" Target="../media/image130.jpeg"/><Relationship Id="rId4" Type="http://schemas.openxmlformats.org/officeDocument/2006/relationships/image" Target="../media/image124.jpeg"/><Relationship Id="rId9" Type="http://schemas.openxmlformats.org/officeDocument/2006/relationships/image" Target="../media/image12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jpeg"/><Relationship Id="rId3" Type="http://schemas.openxmlformats.org/officeDocument/2006/relationships/image" Target="../media/image133.jpeg"/><Relationship Id="rId7" Type="http://schemas.openxmlformats.org/officeDocument/2006/relationships/image" Target="../media/image136.jpeg"/><Relationship Id="rId2" Type="http://schemas.openxmlformats.org/officeDocument/2006/relationships/image" Target="../media/image1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5.jpeg"/><Relationship Id="rId11" Type="http://schemas.openxmlformats.org/officeDocument/2006/relationships/image" Target="../media/image139.jpeg"/><Relationship Id="rId5" Type="http://schemas.openxmlformats.org/officeDocument/2006/relationships/image" Target="../media/image135.jpeg"/><Relationship Id="rId10" Type="http://schemas.openxmlformats.org/officeDocument/2006/relationships/image" Target="../media/image138.jpeg"/><Relationship Id="rId4" Type="http://schemas.openxmlformats.org/officeDocument/2006/relationships/image" Target="../media/image134.jpeg"/><Relationship Id="rId9" Type="http://schemas.openxmlformats.org/officeDocument/2006/relationships/image" Target="../media/image13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jpeg"/><Relationship Id="rId3" Type="http://schemas.openxmlformats.org/officeDocument/2006/relationships/image" Target="../media/image123.jpeg"/><Relationship Id="rId7" Type="http://schemas.openxmlformats.org/officeDocument/2006/relationships/image" Target="../media/image127.jpeg"/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6.jpeg"/><Relationship Id="rId11" Type="http://schemas.openxmlformats.org/officeDocument/2006/relationships/image" Target="../media/image140.jpeg"/><Relationship Id="rId5" Type="http://schemas.openxmlformats.org/officeDocument/2006/relationships/image" Target="../media/image125.jpeg"/><Relationship Id="rId10" Type="http://schemas.openxmlformats.org/officeDocument/2006/relationships/image" Target="../media/image130.jpeg"/><Relationship Id="rId4" Type="http://schemas.openxmlformats.org/officeDocument/2006/relationships/image" Target="../media/image124.jpeg"/><Relationship Id="rId9" Type="http://schemas.openxmlformats.org/officeDocument/2006/relationships/image" Target="../media/image12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jpeg"/><Relationship Id="rId3" Type="http://schemas.openxmlformats.org/officeDocument/2006/relationships/image" Target="../media/image142.jpeg"/><Relationship Id="rId7" Type="http://schemas.openxmlformats.org/officeDocument/2006/relationships/image" Target="../media/image146.jpeg"/><Relationship Id="rId2" Type="http://schemas.openxmlformats.org/officeDocument/2006/relationships/image" Target="../media/image1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5.jpeg"/><Relationship Id="rId11" Type="http://schemas.openxmlformats.org/officeDocument/2006/relationships/image" Target="../media/image150.jpeg"/><Relationship Id="rId5" Type="http://schemas.openxmlformats.org/officeDocument/2006/relationships/image" Target="../media/image144.jpeg"/><Relationship Id="rId10" Type="http://schemas.openxmlformats.org/officeDocument/2006/relationships/image" Target="../media/image149.jpeg"/><Relationship Id="rId4" Type="http://schemas.openxmlformats.org/officeDocument/2006/relationships/image" Target="../media/image143.jpeg"/><Relationship Id="rId9" Type="http://schemas.openxmlformats.org/officeDocument/2006/relationships/image" Target="../media/image148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jpeg"/><Relationship Id="rId3" Type="http://schemas.openxmlformats.org/officeDocument/2006/relationships/image" Target="../media/image152.jpeg"/><Relationship Id="rId7" Type="http://schemas.openxmlformats.org/officeDocument/2006/relationships/image" Target="../media/image156.jpeg"/><Relationship Id="rId2" Type="http://schemas.openxmlformats.org/officeDocument/2006/relationships/image" Target="../media/image1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5.jpeg"/><Relationship Id="rId11" Type="http://schemas.openxmlformats.org/officeDocument/2006/relationships/image" Target="../media/image160.jpeg"/><Relationship Id="rId5" Type="http://schemas.openxmlformats.org/officeDocument/2006/relationships/image" Target="../media/image154.jpeg"/><Relationship Id="rId10" Type="http://schemas.openxmlformats.org/officeDocument/2006/relationships/image" Target="../media/image159.jpeg"/><Relationship Id="rId4" Type="http://schemas.openxmlformats.org/officeDocument/2006/relationships/image" Target="../media/image153.jpeg"/><Relationship Id="rId9" Type="http://schemas.openxmlformats.org/officeDocument/2006/relationships/image" Target="../media/image15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7.jpeg"/><Relationship Id="rId3" Type="http://schemas.openxmlformats.org/officeDocument/2006/relationships/image" Target="../media/image162.jpeg"/><Relationship Id="rId7" Type="http://schemas.openxmlformats.org/officeDocument/2006/relationships/image" Target="../media/image166.jpeg"/><Relationship Id="rId2" Type="http://schemas.openxmlformats.org/officeDocument/2006/relationships/image" Target="../media/image16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5.jpeg"/><Relationship Id="rId11" Type="http://schemas.openxmlformats.org/officeDocument/2006/relationships/image" Target="../media/image170.jpeg"/><Relationship Id="rId5" Type="http://schemas.openxmlformats.org/officeDocument/2006/relationships/image" Target="../media/image164.jpeg"/><Relationship Id="rId10" Type="http://schemas.openxmlformats.org/officeDocument/2006/relationships/image" Target="../media/image169.jpeg"/><Relationship Id="rId4" Type="http://schemas.openxmlformats.org/officeDocument/2006/relationships/image" Target="../media/image163.jpeg"/><Relationship Id="rId9" Type="http://schemas.openxmlformats.org/officeDocument/2006/relationships/image" Target="../media/image168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jpeg"/><Relationship Id="rId3" Type="http://schemas.openxmlformats.org/officeDocument/2006/relationships/image" Target="../media/image172.jpeg"/><Relationship Id="rId7" Type="http://schemas.openxmlformats.org/officeDocument/2006/relationships/image" Target="../media/image176.jpeg"/><Relationship Id="rId2" Type="http://schemas.openxmlformats.org/officeDocument/2006/relationships/image" Target="../media/image17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5.jpeg"/><Relationship Id="rId11" Type="http://schemas.openxmlformats.org/officeDocument/2006/relationships/image" Target="../media/image180.jpeg"/><Relationship Id="rId5" Type="http://schemas.openxmlformats.org/officeDocument/2006/relationships/image" Target="../media/image174.jpg"/><Relationship Id="rId10" Type="http://schemas.openxmlformats.org/officeDocument/2006/relationships/image" Target="../media/image179.jpeg"/><Relationship Id="rId4" Type="http://schemas.openxmlformats.org/officeDocument/2006/relationships/image" Target="../media/image173.jpeg"/><Relationship Id="rId9" Type="http://schemas.openxmlformats.org/officeDocument/2006/relationships/image" Target="../media/image178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6.jpeg"/><Relationship Id="rId3" Type="http://schemas.openxmlformats.org/officeDocument/2006/relationships/image" Target="../media/image182.jpeg"/><Relationship Id="rId7" Type="http://schemas.openxmlformats.org/officeDocument/2006/relationships/image" Target="../media/image131.jpeg"/><Relationship Id="rId2" Type="http://schemas.openxmlformats.org/officeDocument/2006/relationships/image" Target="../media/image18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5.jpeg"/><Relationship Id="rId11" Type="http://schemas.openxmlformats.org/officeDocument/2006/relationships/image" Target="../media/image189.jpeg"/><Relationship Id="rId5" Type="http://schemas.openxmlformats.org/officeDocument/2006/relationships/image" Target="../media/image184.jpeg"/><Relationship Id="rId10" Type="http://schemas.openxmlformats.org/officeDocument/2006/relationships/image" Target="../media/image188.jpg"/><Relationship Id="rId4" Type="http://schemas.openxmlformats.org/officeDocument/2006/relationships/image" Target="../media/image183.jpeg"/><Relationship Id="rId9" Type="http://schemas.openxmlformats.org/officeDocument/2006/relationships/image" Target="../media/image187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6.jpeg"/><Relationship Id="rId3" Type="http://schemas.openxmlformats.org/officeDocument/2006/relationships/image" Target="../media/image191.jpeg"/><Relationship Id="rId7" Type="http://schemas.openxmlformats.org/officeDocument/2006/relationships/image" Target="../media/image195.jpeg"/><Relationship Id="rId2" Type="http://schemas.openxmlformats.org/officeDocument/2006/relationships/image" Target="../media/image19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4.jpeg"/><Relationship Id="rId11" Type="http://schemas.openxmlformats.org/officeDocument/2006/relationships/image" Target="../media/image199.jpeg"/><Relationship Id="rId5" Type="http://schemas.openxmlformats.org/officeDocument/2006/relationships/image" Target="../media/image193.jpg"/><Relationship Id="rId10" Type="http://schemas.openxmlformats.org/officeDocument/2006/relationships/image" Target="../media/image198.jpeg"/><Relationship Id="rId4" Type="http://schemas.openxmlformats.org/officeDocument/2006/relationships/image" Target="../media/image192.jpeg"/><Relationship Id="rId9" Type="http://schemas.openxmlformats.org/officeDocument/2006/relationships/image" Target="../media/image197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6.jpeg"/><Relationship Id="rId3" Type="http://schemas.openxmlformats.org/officeDocument/2006/relationships/image" Target="../media/image201.jpeg"/><Relationship Id="rId7" Type="http://schemas.openxmlformats.org/officeDocument/2006/relationships/image" Target="../media/image205.jpeg"/><Relationship Id="rId2" Type="http://schemas.openxmlformats.org/officeDocument/2006/relationships/image" Target="../media/image20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4.jpeg"/><Relationship Id="rId11" Type="http://schemas.openxmlformats.org/officeDocument/2006/relationships/image" Target="../media/image209.jpeg"/><Relationship Id="rId5" Type="http://schemas.openxmlformats.org/officeDocument/2006/relationships/image" Target="../media/image203.jpeg"/><Relationship Id="rId10" Type="http://schemas.openxmlformats.org/officeDocument/2006/relationships/image" Target="../media/image208.jpeg"/><Relationship Id="rId4" Type="http://schemas.openxmlformats.org/officeDocument/2006/relationships/image" Target="../media/image202.jpeg"/><Relationship Id="rId9" Type="http://schemas.openxmlformats.org/officeDocument/2006/relationships/image" Target="../media/image207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5.jpeg"/><Relationship Id="rId3" Type="http://schemas.openxmlformats.org/officeDocument/2006/relationships/image" Target="../media/image211.jpeg"/><Relationship Id="rId7" Type="http://schemas.openxmlformats.org/officeDocument/2006/relationships/image" Target="../media/image215.jpeg"/><Relationship Id="rId2" Type="http://schemas.openxmlformats.org/officeDocument/2006/relationships/image" Target="../media/image2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4.jpeg"/><Relationship Id="rId11" Type="http://schemas.openxmlformats.org/officeDocument/2006/relationships/image" Target="../media/image218.jpeg"/><Relationship Id="rId5" Type="http://schemas.openxmlformats.org/officeDocument/2006/relationships/image" Target="../media/image213.jpeg"/><Relationship Id="rId10" Type="http://schemas.openxmlformats.org/officeDocument/2006/relationships/image" Target="../media/image217.jpeg"/><Relationship Id="rId4" Type="http://schemas.openxmlformats.org/officeDocument/2006/relationships/image" Target="../media/image212.jpeg"/><Relationship Id="rId9" Type="http://schemas.openxmlformats.org/officeDocument/2006/relationships/image" Target="../media/image216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5.jpeg"/><Relationship Id="rId3" Type="http://schemas.openxmlformats.org/officeDocument/2006/relationships/image" Target="../media/image220.jpeg"/><Relationship Id="rId7" Type="http://schemas.openxmlformats.org/officeDocument/2006/relationships/image" Target="../media/image224.jpeg"/><Relationship Id="rId2" Type="http://schemas.openxmlformats.org/officeDocument/2006/relationships/image" Target="../media/image2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3.jpeg"/><Relationship Id="rId11" Type="http://schemas.openxmlformats.org/officeDocument/2006/relationships/image" Target="../media/image228.jpeg"/><Relationship Id="rId5" Type="http://schemas.openxmlformats.org/officeDocument/2006/relationships/image" Target="../media/image222.jpeg"/><Relationship Id="rId10" Type="http://schemas.openxmlformats.org/officeDocument/2006/relationships/image" Target="../media/image227.jpeg"/><Relationship Id="rId4" Type="http://schemas.openxmlformats.org/officeDocument/2006/relationships/image" Target="../media/image221.jpeg"/><Relationship Id="rId9" Type="http://schemas.openxmlformats.org/officeDocument/2006/relationships/image" Target="../media/image226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5.jpeg"/><Relationship Id="rId3" Type="http://schemas.openxmlformats.org/officeDocument/2006/relationships/image" Target="../media/image230.jpeg"/><Relationship Id="rId7" Type="http://schemas.openxmlformats.org/officeDocument/2006/relationships/image" Target="../media/image234.jpeg"/><Relationship Id="rId2" Type="http://schemas.openxmlformats.org/officeDocument/2006/relationships/image" Target="../media/image2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3.jpg"/><Relationship Id="rId11" Type="http://schemas.openxmlformats.org/officeDocument/2006/relationships/image" Target="../media/image238.jpeg"/><Relationship Id="rId5" Type="http://schemas.openxmlformats.org/officeDocument/2006/relationships/image" Target="../media/image232.jpeg"/><Relationship Id="rId10" Type="http://schemas.openxmlformats.org/officeDocument/2006/relationships/image" Target="../media/image237.jpeg"/><Relationship Id="rId4" Type="http://schemas.openxmlformats.org/officeDocument/2006/relationships/image" Target="../media/image231.jpeg"/><Relationship Id="rId9" Type="http://schemas.openxmlformats.org/officeDocument/2006/relationships/image" Target="../media/image236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5.jpeg"/><Relationship Id="rId3" Type="http://schemas.openxmlformats.org/officeDocument/2006/relationships/image" Target="../media/image240.jpeg"/><Relationship Id="rId7" Type="http://schemas.openxmlformats.org/officeDocument/2006/relationships/image" Target="../media/image244.jpeg"/><Relationship Id="rId2" Type="http://schemas.openxmlformats.org/officeDocument/2006/relationships/image" Target="../media/image2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3.jpeg"/><Relationship Id="rId11" Type="http://schemas.openxmlformats.org/officeDocument/2006/relationships/image" Target="../media/image248.jpeg"/><Relationship Id="rId5" Type="http://schemas.openxmlformats.org/officeDocument/2006/relationships/image" Target="../media/image242.jpeg"/><Relationship Id="rId10" Type="http://schemas.openxmlformats.org/officeDocument/2006/relationships/image" Target="../media/image247.jpeg"/><Relationship Id="rId4" Type="http://schemas.openxmlformats.org/officeDocument/2006/relationships/image" Target="../media/image241.jpeg"/><Relationship Id="rId9" Type="http://schemas.openxmlformats.org/officeDocument/2006/relationships/image" Target="../media/image246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5.jpg"/><Relationship Id="rId3" Type="http://schemas.openxmlformats.org/officeDocument/2006/relationships/image" Target="../media/image250.jpeg"/><Relationship Id="rId7" Type="http://schemas.openxmlformats.org/officeDocument/2006/relationships/image" Target="../media/image254.jpeg"/><Relationship Id="rId2" Type="http://schemas.openxmlformats.org/officeDocument/2006/relationships/image" Target="../media/image2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3.jpeg"/><Relationship Id="rId11" Type="http://schemas.openxmlformats.org/officeDocument/2006/relationships/image" Target="../media/image258.jpeg"/><Relationship Id="rId5" Type="http://schemas.openxmlformats.org/officeDocument/2006/relationships/image" Target="../media/image252.jpeg"/><Relationship Id="rId10" Type="http://schemas.openxmlformats.org/officeDocument/2006/relationships/image" Target="../media/image257.jpeg"/><Relationship Id="rId4" Type="http://schemas.openxmlformats.org/officeDocument/2006/relationships/image" Target="../media/image251.jpeg"/><Relationship Id="rId9" Type="http://schemas.openxmlformats.org/officeDocument/2006/relationships/image" Target="../media/image25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5.jpeg"/><Relationship Id="rId3" Type="http://schemas.openxmlformats.org/officeDocument/2006/relationships/image" Target="../media/image260.jpeg"/><Relationship Id="rId7" Type="http://schemas.openxmlformats.org/officeDocument/2006/relationships/image" Target="../media/image264.jpeg"/><Relationship Id="rId2" Type="http://schemas.openxmlformats.org/officeDocument/2006/relationships/image" Target="../media/image25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3.jpeg"/><Relationship Id="rId11" Type="http://schemas.openxmlformats.org/officeDocument/2006/relationships/image" Target="../media/image268.jpeg"/><Relationship Id="rId5" Type="http://schemas.openxmlformats.org/officeDocument/2006/relationships/image" Target="../media/image262.jpeg"/><Relationship Id="rId10" Type="http://schemas.openxmlformats.org/officeDocument/2006/relationships/image" Target="../media/image267.jpeg"/><Relationship Id="rId4" Type="http://schemas.openxmlformats.org/officeDocument/2006/relationships/image" Target="../media/image261.jpeg"/><Relationship Id="rId9" Type="http://schemas.openxmlformats.org/officeDocument/2006/relationships/image" Target="../media/image266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5.jpeg"/><Relationship Id="rId3" Type="http://schemas.openxmlformats.org/officeDocument/2006/relationships/image" Target="../media/image270.jpeg"/><Relationship Id="rId7" Type="http://schemas.openxmlformats.org/officeDocument/2006/relationships/image" Target="../media/image274.jpeg"/><Relationship Id="rId2" Type="http://schemas.openxmlformats.org/officeDocument/2006/relationships/image" Target="../media/image26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3.jpeg"/><Relationship Id="rId11" Type="http://schemas.openxmlformats.org/officeDocument/2006/relationships/image" Target="../media/image278.jpeg"/><Relationship Id="rId5" Type="http://schemas.openxmlformats.org/officeDocument/2006/relationships/image" Target="../media/image272.jpeg"/><Relationship Id="rId10" Type="http://schemas.openxmlformats.org/officeDocument/2006/relationships/image" Target="../media/image277.jpeg"/><Relationship Id="rId4" Type="http://schemas.openxmlformats.org/officeDocument/2006/relationships/image" Target="../media/image271.jpeg"/><Relationship Id="rId9" Type="http://schemas.openxmlformats.org/officeDocument/2006/relationships/image" Target="../media/image276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5.jpeg"/><Relationship Id="rId3" Type="http://schemas.openxmlformats.org/officeDocument/2006/relationships/image" Target="../media/image280.jpeg"/><Relationship Id="rId7" Type="http://schemas.openxmlformats.org/officeDocument/2006/relationships/image" Target="../media/image284.jpeg"/><Relationship Id="rId2" Type="http://schemas.openxmlformats.org/officeDocument/2006/relationships/image" Target="../media/image27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3.jpeg"/><Relationship Id="rId11" Type="http://schemas.openxmlformats.org/officeDocument/2006/relationships/image" Target="../media/image288.jpeg"/><Relationship Id="rId5" Type="http://schemas.openxmlformats.org/officeDocument/2006/relationships/image" Target="../media/image282.jpeg"/><Relationship Id="rId10" Type="http://schemas.openxmlformats.org/officeDocument/2006/relationships/image" Target="../media/image287.jpeg"/><Relationship Id="rId4" Type="http://schemas.openxmlformats.org/officeDocument/2006/relationships/image" Target="../media/image281.jpeg"/><Relationship Id="rId9" Type="http://schemas.openxmlformats.org/officeDocument/2006/relationships/image" Target="../media/image286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5.jpeg"/><Relationship Id="rId3" Type="http://schemas.openxmlformats.org/officeDocument/2006/relationships/image" Target="../media/image290.jpeg"/><Relationship Id="rId7" Type="http://schemas.openxmlformats.org/officeDocument/2006/relationships/image" Target="../media/image294.jpeg"/><Relationship Id="rId2" Type="http://schemas.openxmlformats.org/officeDocument/2006/relationships/image" Target="../media/image28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3.jpeg"/><Relationship Id="rId11" Type="http://schemas.openxmlformats.org/officeDocument/2006/relationships/image" Target="../media/image298.jpeg"/><Relationship Id="rId5" Type="http://schemas.openxmlformats.org/officeDocument/2006/relationships/image" Target="../media/image292.jpeg"/><Relationship Id="rId10" Type="http://schemas.openxmlformats.org/officeDocument/2006/relationships/image" Target="../media/image297.jpeg"/><Relationship Id="rId4" Type="http://schemas.openxmlformats.org/officeDocument/2006/relationships/image" Target="../media/image291.jpeg"/><Relationship Id="rId9" Type="http://schemas.openxmlformats.org/officeDocument/2006/relationships/image" Target="../media/image296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5.jpeg"/><Relationship Id="rId3" Type="http://schemas.openxmlformats.org/officeDocument/2006/relationships/image" Target="../media/image300.jpeg"/><Relationship Id="rId7" Type="http://schemas.openxmlformats.org/officeDocument/2006/relationships/image" Target="../media/image304.jpeg"/><Relationship Id="rId2" Type="http://schemas.openxmlformats.org/officeDocument/2006/relationships/image" Target="../media/image29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3.jpeg"/><Relationship Id="rId11" Type="http://schemas.openxmlformats.org/officeDocument/2006/relationships/image" Target="../media/image307.jpeg"/><Relationship Id="rId5" Type="http://schemas.openxmlformats.org/officeDocument/2006/relationships/image" Target="../media/image302.jpeg"/><Relationship Id="rId10" Type="http://schemas.openxmlformats.org/officeDocument/2006/relationships/image" Target="../media/image306.jpeg"/><Relationship Id="rId4" Type="http://schemas.openxmlformats.org/officeDocument/2006/relationships/image" Target="../media/image301.jpeg"/><Relationship Id="rId9" Type="http://schemas.openxmlformats.org/officeDocument/2006/relationships/image" Target="../media/image267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4.jpeg"/><Relationship Id="rId3" Type="http://schemas.openxmlformats.org/officeDocument/2006/relationships/image" Target="../media/image309.jpeg"/><Relationship Id="rId7" Type="http://schemas.openxmlformats.org/officeDocument/2006/relationships/image" Target="../media/image313.jpeg"/><Relationship Id="rId2" Type="http://schemas.openxmlformats.org/officeDocument/2006/relationships/image" Target="../media/image30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2.jpeg"/><Relationship Id="rId11" Type="http://schemas.openxmlformats.org/officeDocument/2006/relationships/image" Target="../media/image315.jpeg"/><Relationship Id="rId5" Type="http://schemas.openxmlformats.org/officeDocument/2006/relationships/image" Target="../media/image311.jpeg"/><Relationship Id="rId10" Type="http://schemas.openxmlformats.org/officeDocument/2006/relationships/image" Target="../media/image298.jpeg"/><Relationship Id="rId4" Type="http://schemas.openxmlformats.org/officeDocument/2006/relationships/image" Target="../media/image310.jpeg"/><Relationship Id="rId9" Type="http://schemas.openxmlformats.org/officeDocument/2006/relationships/image" Target="../media/image256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2.jpeg"/><Relationship Id="rId3" Type="http://schemas.openxmlformats.org/officeDocument/2006/relationships/image" Target="../media/image317.jpeg"/><Relationship Id="rId7" Type="http://schemas.openxmlformats.org/officeDocument/2006/relationships/image" Target="../media/image321.jpeg"/><Relationship Id="rId2" Type="http://schemas.openxmlformats.org/officeDocument/2006/relationships/image" Target="../media/image3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0.jpeg"/><Relationship Id="rId11" Type="http://schemas.openxmlformats.org/officeDocument/2006/relationships/image" Target="../media/image325.jpeg"/><Relationship Id="rId5" Type="http://schemas.openxmlformats.org/officeDocument/2006/relationships/image" Target="../media/image319.jpeg"/><Relationship Id="rId10" Type="http://schemas.openxmlformats.org/officeDocument/2006/relationships/image" Target="../media/image324.jpeg"/><Relationship Id="rId4" Type="http://schemas.openxmlformats.org/officeDocument/2006/relationships/image" Target="../media/image318.jpeg"/><Relationship Id="rId9" Type="http://schemas.openxmlformats.org/officeDocument/2006/relationships/image" Target="../media/image323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2.jpeg"/><Relationship Id="rId3" Type="http://schemas.openxmlformats.org/officeDocument/2006/relationships/image" Target="../media/image327.jpeg"/><Relationship Id="rId7" Type="http://schemas.openxmlformats.org/officeDocument/2006/relationships/image" Target="../media/image331.jpeg"/><Relationship Id="rId2" Type="http://schemas.openxmlformats.org/officeDocument/2006/relationships/image" Target="../media/image3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0.jpeg"/><Relationship Id="rId11" Type="http://schemas.openxmlformats.org/officeDocument/2006/relationships/image" Target="../media/image335.jpeg"/><Relationship Id="rId5" Type="http://schemas.openxmlformats.org/officeDocument/2006/relationships/image" Target="../media/image329.jpeg"/><Relationship Id="rId10" Type="http://schemas.openxmlformats.org/officeDocument/2006/relationships/image" Target="../media/image334.jpeg"/><Relationship Id="rId4" Type="http://schemas.openxmlformats.org/officeDocument/2006/relationships/image" Target="../media/image328.jpeg"/><Relationship Id="rId9" Type="http://schemas.openxmlformats.org/officeDocument/2006/relationships/image" Target="../media/image333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2.jpeg"/><Relationship Id="rId3" Type="http://schemas.openxmlformats.org/officeDocument/2006/relationships/image" Target="../media/image337.jpeg"/><Relationship Id="rId7" Type="http://schemas.openxmlformats.org/officeDocument/2006/relationships/image" Target="../media/image341.jpeg"/><Relationship Id="rId2" Type="http://schemas.openxmlformats.org/officeDocument/2006/relationships/image" Target="../media/image3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0.jpeg"/><Relationship Id="rId11" Type="http://schemas.openxmlformats.org/officeDocument/2006/relationships/image" Target="../media/image345.jpeg"/><Relationship Id="rId5" Type="http://schemas.openxmlformats.org/officeDocument/2006/relationships/image" Target="../media/image339.jpeg"/><Relationship Id="rId10" Type="http://schemas.openxmlformats.org/officeDocument/2006/relationships/image" Target="../media/image344.jpeg"/><Relationship Id="rId4" Type="http://schemas.openxmlformats.org/officeDocument/2006/relationships/image" Target="../media/image338.jpeg"/><Relationship Id="rId9" Type="http://schemas.openxmlformats.org/officeDocument/2006/relationships/image" Target="../media/image343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7.jpeg"/><Relationship Id="rId3" Type="http://schemas.openxmlformats.org/officeDocument/2006/relationships/image" Target="../media/image347.jpeg"/><Relationship Id="rId7" Type="http://schemas.openxmlformats.org/officeDocument/2006/relationships/image" Target="../media/image351.jpeg"/><Relationship Id="rId2" Type="http://schemas.openxmlformats.org/officeDocument/2006/relationships/image" Target="../media/image3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0.jpeg"/><Relationship Id="rId11" Type="http://schemas.openxmlformats.org/officeDocument/2006/relationships/image" Target="../media/image353.jpeg"/><Relationship Id="rId5" Type="http://schemas.openxmlformats.org/officeDocument/2006/relationships/image" Target="../media/image349.jpeg"/><Relationship Id="rId10" Type="http://schemas.openxmlformats.org/officeDocument/2006/relationships/image" Target="../media/image352.jpeg"/><Relationship Id="rId4" Type="http://schemas.openxmlformats.org/officeDocument/2006/relationships/image" Target="../media/image348.jpeg"/><Relationship Id="rId9" Type="http://schemas.openxmlformats.org/officeDocument/2006/relationships/image" Target="../media/image27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11" Type="http://schemas.openxmlformats.org/officeDocument/2006/relationships/image" Target="../media/image29.jpeg"/><Relationship Id="rId5" Type="http://schemas.openxmlformats.org/officeDocument/2006/relationships/image" Target="../media/image24.jpeg"/><Relationship Id="rId10" Type="http://schemas.openxmlformats.org/officeDocument/2006/relationships/image" Target="../media/image28.jpeg"/><Relationship Id="rId4" Type="http://schemas.openxmlformats.org/officeDocument/2006/relationships/image" Target="../media/image23.jpeg"/><Relationship Id="rId9" Type="http://schemas.openxmlformats.org/officeDocument/2006/relationships/image" Target="../media/image14.jpe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0.jpeg"/><Relationship Id="rId3" Type="http://schemas.openxmlformats.org/officeDocument/2006/relationships/image" Target="../media/image355.jpeg"/><Relationship Id="rId7" Type="http://schemas.openxmlformats.org/officeDocument/2006/relationships/image" Target="../media/image359.jpeg"/><Relationship Id="rId2" Type="http://schemas.openxmlformats.org/officeDocument/2006/relationships/image" Target="../media/image35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8.jpeg"/><Relationship Id="rId5" Type="http://schemas.openxmlformats.org/officeDocument/2006/relationships/image" Target="../media/image357.jpeg"/><Relationship Id="rId10" Type="http://schemas.openxmlformats.org/officeDocument/2006/relationships/image" Target="../media/image362.jpeg"/><Relationship Id="rId4" Type="http://schemas.openxmlformats.org/officeDocument/2006/relationships/image" Target="../media/image356.jpeg"/><Relationship Id="rId9" Type="http://schemas.openxmlformats.org/officeDocument/2006/relationships/image" Target="../media/image361.jpe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9.jpeg"/><Relationship Id="rId3" Type="http://schemas.openxmlformats.org/officeDocument/2006/relationships/image" Target="../media/image364.jpeg"/><Relationship Id="rId7" Type="http://schemas.openxmlformats.org/officeDocument/2006/relationships/image" Target="../media/image368.jpeg"/><Relationship Id="rId2" Type="http://schemas.openxmlformats.org/officeDocument/2006/relationships/image" Target="../media/image36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7.jpeg"/><Relationship Id="rId11" Type="http://schemas.openxmlformats.org/officeDocument/2006/relationships/image" Target="../media/image372.jpeg"/><Relationship Id="rId5" Type="http://schemas.openxmlformats.org/officeDocument/2006/relationships/image" Target="../media/image366.jpeg"/><Relationship Id="rId10" Type="http://schemas.openxmlformats.org/officeDocument/2006/relationships/image" Target="../media/image371.jpeg"/><Relationship Id="rId4" Type="http://schemas.openxmlformats.org/officeDocument/2006/relationships/image" Target="../media/image365.jpeg"/><Relationship Id="rId9" Type="http://schemas.openxmlformats.org/officeDocument/2006/relationships/image" Target="../media/image370.jpe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9.jpeg"/><Relationship Id="rId3" Type="http://schemas.openxmlformats.org/officeDocument/2006/relationships/image" Target="../media/image374.jpeg"/><Relationship Id="rId7" Type="http://schemas.openxmlformats.org/officeDocument/2006/relationships/image" Target="../media/image378.jpeg"/><Relationship Id="rId2" Type="http://schemas.openxmlformats.org/officeDocument/2006/relationships/image" Target="../media/image37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7.jpeg"/><Relationship Id="rId11" Type="http://schemas.openxmlformats.org/officeDocument/2006/relationships/image" Target="../media/image381.jpeg"/><Relationship Id="rId5" Type="http://schemas.openxmlformats.org/officeDocument/2006/relationships/image" Target="../media/image376.jpeg"/><Relationship Id="rId10" Type="http://schemas.openxmlformats.org/officeDocument/2006/relationships/image" Target="../media/image363.jpeg"/><Relationship Id="rId4" Type="http://schemas.openxmlformats.org/officeDocument/2006/relationships/image" Target="../media/image375.jpeg"/><Relationship Id="rId9" Type="http://schemas.openxmlformats.org/officeDocument/2006/relationships/image" Target="../media/image380.jpe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8.jpeg"/><Relationship Id="rId3" Type="http://schemas.openxmlformats.org/officeDocument/2006/relationships/image" Target="../media/image383.jpeg"/><Relationship Id="rId7" Type="http://schemas.openxmlformats.org/officeDocument/2006/relationships/image" Target="../media/image387.jpeg"/><Relationship Id="rId2" Type="http://schemas.openxmlformats.org/officeDocument/2006/relationships/image" Target="../media/image38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6.jpeg"/><Relationship Id="rId11" Type="http://schemas.openxmlformats.org/officeDocument/2006/relationships/image" Target="../media/image391.jpeg"/><Relationship Id="rId5" Type="http://schemas.openxmlformats.org/officeDocument/2006/relationships/image" Target="../media/image385.jpeg"/><Relationship Id="rId10" Type="http://schemas.openxmlformats.org/officeDocument/2006/relationships/image" Target="../media/image390.jpeg"/><Relationship Id="rId4" Type="http://schemas.openxmlformats.org/officeDocument/2006/relationships/image" Target="../media/image384.jpeg"/><Relationship Id="rId9" Type="http://schemas.openxmlformats.org/officeDocument/2006/relationships/image" Target="../media/image389.jpe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8.jpeg"/><Relationship Id="rId3" Type="http://schemas.openxmlformats.org/officeDocument/2006/relationships/image" Target="../media/image393.jpg"/><Relationship Id="rId7" Type="http://schemas.openxmlformats.org/officeDocument/2006/relationships/image" Target="../media/image397.jpg"/><Relationship Id="rId2" Type="http://schemas.openxmlformats.org/officeDocument/2006/relationships/image" Target="../media/image39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6.jpeg"/><Relationship Id="rId11" Type="http://schemas.openxmlformats.org/officeDocument/2006/relationships/image" Target="../media/image400.jpeg"/><Relationship Id="rId5" Type="http://schemas.openxmlformats.org/officeDocument/2006/relationships/image" Target="../media/image395.jpeg"/><Relationship Id="rId10" Type="http://schemas.openxmlformats.org/officeDocument/2006/relationships/image" Target="../media/image399.jpeg"/><Relationship Id="rId4" Type="http://schemas.openxmlformats.org/officeDocument/2006/relationships/image" Target="../media/image394.jpeg"/><Relationship Id="rId9" Type="http://schemas.openxmlformats.org/officeDocument/2006/relationships/image" Target="../media/image167.jpe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7.jpeg"/><Relationship Id="rId3" Type="http://schemas.openxmlformats.org/officeDocument/2006/relationships/image" Target="../media/image402.jpeg"/><Relationship Id="rId7" Type="http://schemas.openxmlformats.org/officeDocument/2006/relationships/image" Target="../media/image406.jpeg"/><Relationship Id="rId2" Type="http://schemas.openxmlformats.org/officeDocument/2006/relationships/image" Target="../media/image40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5.jpeg"/><Relationship Id="rId11" Type="http://schemas.openxmlformats.org/officeDocument/2006/relationships/image" Target="../media/image410.jpeg"/><Relationship Id="rId5" Type="http://schemas.openxmlformats.org/officeDocument/2006/relationships/image" Target="../media/image404.jpeg"/><Relationship Id="rId10" Type="http://schemas.openxmlformats.org/officeDocument/2006/relationships/image" Target="../media/image409.jpeg"/><Relationship Id="rId4" Type="http://schemas.openxmlformats.org/officeDocument/2006/relationships/image" Target="../media/image403.jpeg"/><Relationship Id="rId9" Type="http://schemas.openxmlformats.org/officeDocument/2006/relationships/image" Target="../media/image408.jpe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7.jpeg"/><Relationship Id="rId3" Type="http://schemas.openxmlformats.org/officeDocument/2006/relationships/image" Target="../media/image412.jpeg"/><Relationship Id="rId7" Type="http://schemas.openxmlformats.org/officeDocument/2006/relationships/image" Target="../media/image416.jpeg"/><Relationship Id="rId2" Type="http://schemas.openxmlformats.org/officeDocument/2006/relationships/image" Target="../media/image4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5.jpeg"/><Relationship Id="rId11" Type="http://schemas.openxmlformats.org/officeDocument/2006/relationships/image" Target="../media/image420.jpeg"/><Relationship Id="rId5" Type="http://schemas.openxmlformats.org/officeDocument/2006/relationships/image" Target="../media/image414.jpeg"/><Relationship Id="rId10" Type="http://schemas.openxmlformats.org/officeDocument/2006/relationships/image" Target="../media/image419.jpeg"/><Relationship Id="rId4" Type="http://schemas.openxmlformats.org/officeDocument/2006/relationships/image" Target="../media/image413.jpeg"/><Relationship Id="rId9" Type="http://schemas.openxmlformats.org/officeDocument/2006/relationships/image" Target="../media/image418.jpe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7.jpeg"/><Relationship Id="rId3" Type="http://schemas.openxmlformats.org/officeDocument/2006/relationships/image" Target="../media/image422.jpeg"/><Relationship Id="rId7" Type="http://schemas.openxmlformats.org/officeDocument/2006/relationships/image" Target="../media/image426.jpeg"/><Relationship Id="rId2" Type="http://schemas.openxmlformats.org/officeDocument/2006/relationships/image" Target="../media/image4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5.jpeg"/><Relationship Id="rId11" Type="http://schemas.openxmlformats.org/officeDocument/2006/relationships/image" Target="../media/image430.jpeg"/><Relationship Id="rId5" Type="http://schemas.openxmlformats.org/officeDocument/2006/relationships/image" Target="../media/image424.jpeg"/><Relationship Id="rId10" Type="http://schemas.openxmlformats.org/officeDocument/2006/relationships/image" Target="../media/image429.jpeg"/><Relationship Id="rId4" Type="http://schemas.openxmlformats.org/officeDocument/2006/relationships/image" Target="../media/image423.jpeg"/><Relationship Id="rId9" Type="http://schemas.openxmlformats.org/officeDocument/2006/relationships/image" Target="../media/image428.jpe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7.jpeg"/><Relationship Id="rId3" Type="http://schemas.openxmlformats.org/officeDocument/2006/relationships/image" Target="../media/image432.jpeg"/><Relationship Id="rId7" Type="http://schemas.openxmlformats.org/officeDocument/2006/relationships/image" Target="../media/image436.jpeg"/><Relationship Id="rId2" Type="http://schemas.openxmlformats.org/officeDocument/2006/relationships/image" Target="../media/image4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5.jpeg"/><Relationship Id="rId11" Type="http://schemas.openxmlformats.org/officeDocument/2006/relationships/image" Target="../media/image440.jpg"/><Relationship Id="rId5" Type="http://schemas.openxmlformats.org/officeDocument/2006/relationships/image" Target="../media/image434.jpeg"/><Relationship Id="rId10" Type="http://schemas.openxmlformats.org/officeDocument/2006/relationships/image" Target="../media/image439.jpeg"/><Relationship Id="rId4" Type="http://schemas.openxmlformats.org/officeDocument/2006/relationships/image" Target="../media/image433.jpeg"/><Relationship Id="rId9" Type="http://schemas.openxmlformats.org/officeDocument/2006/relationships/image" Target="../media/image438.jpe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7.jpeg"/><Relationship Id="rId3" Type="http://schemas.openxmlformats.org/officeDocument/2006/relationships/image" Target="../media/image442.jpeg"/><Relationship Id="rId7" Type="http://schemas.openxmlformats.org/officeDocument/2006/relationships/image" Target="../media/image446.jpeg"/><Relationship Id="rId2" Type="http://schemas.openxmlformats.org/officeDocument/2006/relationships/image" Target="../media/image4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5.jpeg"/><Relationship Id="rId11" Type="http://schemas.openxmlformats.org/officeDocument/2006/relationships/image" Target="../media/image450.jpeg"/><Relationship Id="rId5" Type="http://schemas.openxmlformats.org/officeDocument/2006/relationships/image" Target="../media/image444.jpeg"/><Relationship Id="rId10" Type="http://schemas.openxmlformats.org/officeDocument/2006/relationships/image" Target="../media/image449.jpeg"/><Relationship Id="rId4" Type="http://schemas.openxmlformats.org/officeDocument/2006/relationships/image" Target="../media/image443.jpeg"/><Relationship Id="rId9" Type="http://schemas.openxmlformats.org/officeDocument/2006/relationships/image" Target="../media/image44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1.jpeg"/><Relationship Id="rId7" Type="http://schemas.openxmlformats.org/officeDocument/2006/relationships/image" Target="../media/image34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38.jpeg"/><Relationship Id="rId5" Type="http://schemas.openxmlformats.org/officeDocument/2006/relationships/image" Target="../media/image33.jpeg"/><Relationship Id="rId10" Type="http://schemas.openxmlformats.org/officeDocument/2006/relationships/image" Target="../media/image37.jpeg"/><Relationship Id="rId4" Type="http://schemas.openxmlformats.org/officeDocument/2006/relationships/image" Target="../media/image32.jpeg"/><Relationship Id="rId9" Type="http://schemas.openxmlformats.org/officeDocument/2006/relationships/image" Target="../media/image36.jpe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7.jpeg"/><Relationship Id="rId3" Type="http://schemas.openxmlformats.org/officeDocument/2006/relationships/image" Target="../media/image452.jpg"/><Relationship Id="rId7" Type="http://schemas.openxmlformats.org/officeDocument/2006/relationships/image" Target="../media/image456.jpg"/><Relationship Id="rId2" Type="http://schemas.openxmlformats.org/officeDocument/2006/relationships/image" Target="../media/image4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5.jpeg"/><Relationship Id="rId11" Type="http://schemas.openxmlformats.org/officeDocument/2006/relationships/image" Target="../media/image460.jpg"/><Relationship Id="rId5" Type="http://schemas.openxmlformats.org/officeDocument/2006/relationships/image" Target="../media/image454.jpeg"/><Relationship Id="rId10" Type="http://schemas.openxmlformats.org/officeDocument/2006/relationships/image" Target="../media/image459.jpeg"/><Relationship Id="rId4" Type="http://schemas.openxmlformats.org/officeDocument/2006/relationships/image" Target="../media/image453.jpeg"/><Relationship Id="rId9" Type="http://schemas.openxmlformats.org/officeDocument/2006/relationships/image" Target="../media/image458.jpe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7.jpeg"/><Relationship Id="rId3" Type="http://schemas.openxmlformats.org/officeDocument/2006/relationships/image" Target="../media/image462.jpeg"/><Relationship Id="rId7" Type="http://schemas.openxmlformats.org/officeDocument/2006/relationships/image" Target="../media/image466.jpeg"/><Relationship Id="rId2" Type="http://schemas.openxmlformats.org/officeDocument/2006/relationships/image" Target="../media/image46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5.jpeg"/><Relationship Id="rId11" Type="http://schemas.openxmlformats.org/officeDocument/2006/relationships/image" Target="../media/image470.jpeg"/><Relationship Id="rId5" Type="http://schemas.openxmlformats.org/officeDocument/2006/relationships/image" Target="../media/image464.jpeg"/><Relationship Id="rId10" Type="http://schemas.openxmlformats.org/officeDocument/2006/relationships/image" Target="../media/image469.jpeg"/><Relationship Id="rId4" Type="http://schemas.openxmlformats.org/officeDocument/2006/relationships/image" Target="../media/image463.jpeg"/><Relationship Id="rId9" Type="http://schemas.openxmlformats.org/officeDocument/2006/relationships/image" Target="../media/image468.jpe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7.jpeg"/><Relationship Id="rId3" Type="http://schemas.openxmlformats.org/officeDocument/2006/relationships/image" Target="../media/image472.jpeg"/><Relationship Id="rId7" Type="http://schemas.openxmlformats.org/officeDocument/2006/relationships/image" Target="../media/image476.jpeg"/><Relationship Id="rId2" Type="http://schemas.openxmlformats.org/officeDocument/2006/relationships/image" Target="../media/image47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5.jpeg"/><Relationship Id="rId11" Type="http://schemas.openxmlformats.org/officeDocument/2006/relationships/image" Target="../media/image480.jpeg"/><Relationship Id="rId5" Type="http://schemas.openxmlformats.org/officeDocument/2006/relationships/image" Target="../media/image474.jpeg"/><Relationship Id="rId10" Type="http://schemas.openxmlformats.org/officeDocument/2006/relationships/image" Target="../media/image479.jpeg"/><Relationship Id="rId4" Type="http://schemas.openxmlformats.org/officeDocument/2006/relationships/image" Target="../media/image473.jpeg"/><Relationship Id="rId9" Type="http://schemas.openxmlformats.org/officeDocument/2006/relationships/image" Target="../media/image478.jpe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7.jpeg"/><Relationship Id="rId3" Type="http://schemas.openxmlformats.org/officeDocument/2006/relationships/image" Target="../media/image482.jpeg"/><Relationship Id="rId7" Type="http://schemas.openxmlformats.org/officeDocument/2006/relationships/image" Target="../media/image486.jpeg"/><Relationship Id="rId2" Type="http://schemas.openxmlformats.org/officeDocument/2006/relationships/image" Target="../media/image48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5.jpeg"/><Relationship Id="rId11" Type="http://schemas.openxmlformats.org/officeDocument/2006/relationships/image" Target="../media/image490.jpeg"/><Relationship Id="rId5" Type="http://schemas.openxmlformats.org/officeDocument/2006/relationships/image" Target="../media/image484.jpeg"/><Relationship Id="rId10" Type="http://schemas.openxmlformats.org/officeDocument/2006/relationships/image" Target="../media/image489.jpeg"/><Relationship Id="rId4" Type="http://schemas.openxmlformats.org/officeDocument/2006/relationships/image" Target="../media/image483.jpeg"/><Relationship Id="rId9" Type="http://schemas.openxmlformats.org/officeDocument/2006/relationships/image" Target="../media/image488.jpe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7.jpeg"/><Relationship Id="rId3" Type="http://schemas.openxmlformats.org/officeDocument/2006/relationships/image" Target="../media/image492.jpeg"/><Relationship Id="rId7" Type="http://schemas.openxmlformats.org/officeDocument/2006/relationships/image" Target="../media/image496.jpeg"/><Relationship Id="rId2" Type="http://schemas.openxmlformats.org/officeDocument/2006/relationships/image" Target="../media/image49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5.jpeg"/><Relationship Id="rId11" Type="http://schemas.openxmlformats.org/officeDocument/2006/relationships/image" Target="../media/image500.jpeg"/><Relationship Id="rId5" Type="http://schemas.openxmlformats.org/officeDocument/2006/relationships/image" Target="../media/image494.jpeg"/><Relationship Id="rId10" Type="http://schemas.openxmlformats.org/officeDocument/2006/relationships/image" Target="../media/image499.jpeg"/><Relationship Id="rId4" Type="http://schemas.openxmlformats.org/officeDocument/2006/relationships/image" Target="../media/image493.jpeg"/><Relationship Id="rId9" Type="http://schemas.openxmlformats.org/officeDocument/2006/relationships/image" Target="../media/image498.jpe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7.jpeg"/><Relationship Id="rId3" Type="http://schemas.openxmlformats.org/officeDocument/2006/relationships/image" Target="../media/image502.jpeg"/><Relationship Id="rId7" Type="http://schemas.openxmlformats.org/officeDocument/2006/relationships/image" Target="../media/image506.jpeg"/><Relationship Id="rId2" Type="http://schemas.openxmlformats.org/officeDocument/2006/relationships/image" Target="../media/image50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5.jpeg"/><Relationship Id="rId11" Type="http://schemas.openxmlformats.org/officeDocument/2006/relationships/image" Target="../media/image510.jpeg"/><Relationship Id="rId5" Type="http://schemas.openxmlformats.org/officeDocument/2006/relationships/image" Target="../media/image504.jpeg"/><Relationship Id="rId10" Type="http://schemas.openxmlformats.org/officeDocument/2006/relationships/image" Target="../media/image509.jpeg"/><Relationship Id="rId4" Type="http://schemas.openxmlformats.org/officeDocument/2006/relationships/image" Target="../media/image503.jpeg"/><Relationship Id="rId9" Type="http://schemas.openxmlformats.org/officeDocument/2006/relationships/image" Target="../media/image508.jpe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7.jpg"/><Relationship Id="rId3" Type="http://schemas.openxmlformats.org/officeDocument/2006/relationships/image" Target="../media/image512.jpeg"/><Relationship Id="rId7" Type="http://schemas.openxmlformats.org/officeDocument/2006/relationships/image" Target="../media/image516.jpg"/><Relationship Id="rId2" Type="http://schemas.openxmlformats.org/officeDocument/2006/relationships/image" Target="../media/image5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5.jpeg"/><Relationship Id="rId11" Type="http://schemas.openxmlformats.org/officeDocument/2006/relationships/image" Target="../media/image519.jpg"/><Relationship Id="rId5" Type="http://schemas.openxmlformats.org/officeDocument/2006/relationships/image" Target="../media/image514.jpeg"/><Relationship Id="rId10" Type="http://schemas.openxmlformats.org/officeDocument/2006/relationships/image" Target="../media/image518.jpeg"/><Relationship Id="rId4" Type="http://schemas.openxmlformats.org/officeDocument/2006/relationships/image" Target="../media/image513.jpeg"/><Relationship Id="rId9" Type="http://schemas.openxmlformats.org/officeDocument/2006/relationships/image" Target="../media/image494.jpe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6.jpeg"/><Relationship Id="rId3" Type="http://schemas.openxmlformats.org/officeDocument/2006/relationships/image" Target="../media/image521.jpeg"/><Relationship Id="rId7" Type="http://schemas.openxmlformats.org/officeDocument/2006/relationships/image" Target="../media/image525.jpeg"/><Relationship Id="rId2" Type="http://schemas.openxmlformats.org/officeDocument/2006/relationships/image" Target="../media/image5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4.jpeg"/><Relationship Id="rId11" Type="http://schemas.openxmlformats.org/officeDocument/2006/relationships/image" Target="../media/image529.jpg"/><Relationship Id="rId5" Type="http://schemas.openxmlformats.org/officeDocument/2006/relationships/image" Target="../media/image523.jpeg"/><Relationship Id="rId10" Type="http://schemas.openxmlformats.org/officeDocument/2006/relationships/image" Target="../media/image528.jpg"/><Relationship Id="rId4" Type="http://schemas.openxmlformats.org/officeDocument/2006/relationships/image" Target="../media/image522.jpeg"/><Relationship Id="rId9" Type="http://schemas.openxmlformats.org/officeDocument/2006/relationships/image" Target="../media/image527.jp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6.jpeg"/><Relationship Id="rId3" Type="http://schemas.openxmlformats.org/officeDocument/2006/relationships/image" Target="../media/image531.jpeg"/><Relationship Id="rId7" Type="http://schemas.openxmlformats.org/officeDocument/2006/relationships/image" Target="../media/image535.jpg"/><Relationship Id="rId2" Type="http://schemas.openxmlformats.org/officeDocument/2006/relationships/image" Target="../media/image53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4.jpg"/><Relationship Id="rId11" Type="http://schemas.openxmlformats.org/officeDocument/2006/relationships/image" Target="../media/image539.jpg"/><Relationship Id="rId5" Type="http://schemas.openxmlformats.org/officeDocument/2006/relationships/image" Target="../media/image533.jpg"/><Relationship Id="rId10" Type="http://schemas.openxmlformats.org/officeDocument/2006/relationships/image" Target="../media/image538.jpg"/><Relationship Id="rId4" Type="http://schemas.openxmlformats.org/officeDocument/2006/relationships/image" Target="../media/image532.jpeg"/><Relationship Id="rId9" Type="http://schemas.openxmlformats.org/officeDocument/2006/relationships/image" Target="../media/image537.jpe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6.jpg"/><Relationship Id="rId3" Type="http://schemas.openxmlformats.org/officeDocument/2006/relationships/image" Target="../media/image541.jpeg"/><Relationship Id="rId7" Type="http://schemas.openxmlformats.org/officeDocument/2006/relationships/image" Target="../media/image545.jpg"/><Relationship Id="rId2" Type="http://schemas.openxmlformats.org/officeDocument/2006/relationships/image" Target="../media/image54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4.jpeg"/><Relationship Id="rId11" Type="http://schemas.openxmlformats.org/officeDocument/2006/relationships/image" Target="../media/image549.jpg"/><Relationship Id="rId5" Type="http://schemas.openxmlformats.org/officeDocument/2006/relationships/image" Target="../media/image543.jpeg"/><Relationship Id="rId10" Type="http://schemas.openxmlformats.org/officeDocument/2006/relationships/image" Target="../media/image548.jpg"/><Relationship Id="rId4" Type="http://schemas.openxmlformats.org/officeDocument/2006/relationships/image" Target="../media/image542.jpg"/><Relationship Id="rId9" Type="http://schemas.openxmlformats.org/officeDocument/2006/relationships/image" Target="../media/image547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11" Type="http://schemas.openxmlformats.org/officeDocument/2006/relationships/image" Target="../media/image48.jpeg"/><Relationship Id="rId5" Type="http://schemas.openxmlformats.org/officeDocument/2006/relationships/image" Target="../media/image42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5.jpg"/><Relationship Id="rId3" Type="http://schemas.openxmlformats.org/officeDocument/2006/relationships/image" Target="../media/image396.jpeg"/><Relationship Id="rId7" Type="http://schemas.openxmlformats.org/officeDocument/2006/relationships/image" Target="../media/image554.jpg"/><Relationship Id="rId2" Type="http://schemas.openxmlformats.org/officeDocument/2006/relationships/image" Target="../media/image55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3.jpeg"/><Relationship Id="rId11" Type="http://schemas.openxmlformats.org/officeDocument/2006/relationships/image" Target="../media/image558.jpeg"/><Relationship Id="rId5" Type="http://schemas.openxmlformats.org/officeDocument/2006/relationships/image" Target="../media/image552.jpg"/><Relationship Id="rId10" Type="http://schemas.openxmlformats.org/officeDocument/2006/relationships/image" Target="../media/image557.jpeg"/><Relationship Id="rId4" Type="http://schemas.openxmlformats.org/officeDocument/2006/relationships/image" Target="../media/image551.jpg"/><Relationship Id="rId9" Type="http://schemas.openxmlformats.org/officeDocument/2006/relationships/image" Target="../media/image556.jp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5.jpg"/><Relationship Id="rId3" Type="http://schemas.openxmlformats.org/officeDocument/2006/relationships/image" Target="../media/image560.jpeg"/><Relationship Id="rId7" Type="http://schemas.openxmlformats.org/officeDocument/2006/relationships/image" Target="../media/image564.jpeg"/><Relationship Id="rId2" Type="http://schemas.openxmlformats.org/officeDocument/2006/relationships/image" Target="../media/image55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3.jpeg"/><Relationship Id="rId11" Type="http://schemas.openxmlformats.org/officeDocument/2006/relationships/image" Target="../media/image568.jpg"/><Relationship Id="rId5" Type="http://schemas.openxmlformats.org/officeDocument/2006/relationships/image" Target="../media/image562.jpeg"/><Relationship Id="rId10" Type="http://schemas.openxmlformats.org/officeDocument/2006/relationships/image" Target="../media/image567.jpg"/><Relationship Id="rId4" Type="http://schemas.openxmlformats.org/officeDocument/2006/relationships/image" Target="../media/image561.jpeg"/><Relationship Id="rId9" Type="http://schemas.openxmlformats.org/officeDocument/2006/relationships/image" Target="../media/image566.jp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5.jpg"/><Relationship Id="rId3" Type="http://schemas.openxmlformats.org/officeDocument/2006/relationships/image" Target="../media/image570.jpg"/><Relationship Id="rId7" Type="http://schemas.openxmlformats.org/officeDocument/2006/relationships/image" Target="../media/image574.jpg"/><Relationship Id="rId2" Type="http://schemas.openxmlformats.org/officeDocument/2006/relationships/image" Target="../media/image56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3.jpg"/><Relationship Id="rId5" Type="http://schemas.openxmlformats.org/officeDocument/2006/relationships/image" Target="../media/image572.jpeg"/><Relationship Id="rId10" Type="http://schemas.openxmlformats.org/officeDocument/2006/relationships/image" Target="../media/image577.jpg"/><Relationship Id="rId4" Type="http://schemas.openxmlformats.org/officeDocument/2006/relationships/image" Target="../media/image571.jpeg"/><Relationship Id="rId9" Type="http://schemas.openxmlformats.org/officeDocument/2006/relationships/image" Target="../media/image576.jp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4.jpg"/><Relationship Id="rId3" Type="http://schemas.openxmlformats.org/officeDocument/2006/relationships/image" Target="../media/image579.jpeg"/><Relationship Id="rId7" Type="http://schemas.openxmlformats.org/officeDocument/2006/relationships/image" Target="../media/image583.jpg"/><Relationship Id="rId2" Type="http://schemas.openxmlformats.org/officeDocument/2006/relationships/image" Target="../media/image57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2.jpg"/><Relationship Id="rId11" Type="http://schemas.openxmlformats.org/officeDocument/2006/relationships/image" Target="../media/image587.jpg"/><Relationship Id="rId5" Type="http://schemas.openxmlformats.org/officeDocument/2006/relationships/image" Target="../media/image581.jpg"/><Relationship Id="rId10" Type="http://schemas.openxmlformats.org/officeDocument/2006/relationships/image" Target="../media/image586.jpg"/><Relationship Id="rId4" Type="http://schemas.openxmlformats.org/officeDocument/2006/relationships/image" Target="../media/image580.jpeg"/><Relationship Id="rId9" Type="http://schemas.openxmlformats.org/officeDocument/2006/relationships/image" Target="../media/image585.jp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4.jpg"/><Relationship Id="rId3" Type="http://schemas.openxmlformats.org/officeDocument/2006/relationships/image" Target="../media/image589.jpg"/><Relationship Id="rId7" Type="http://schemas.openxmlformats.org/officeDocument/2006/relationships/image" Target="../media/image593.jpeg"/><Relationship Id="rId2" Type="http://schemas.openxmlformats.org/officeDocument/2006/relationships/image" Target="../media/image58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2.jpg"/><Relationship Id="rId11" Type="http://schemas.openxmlformats.org/officeDocument/2006/relationships/image" Target="../media/image597.jpg"/><Relationship Id="rId5" Type="http://schemas.openxmlformats.org/officeDocument/2006/relationships/image" Target="../media/image591.jpg"/><Relationship Id="rId10" Type="http://schemas.openxmlformats.org/officeDocument/2006/relationships/image" Target="../media/image596.jpg"/><Relationship Id="rId4" Type="http://schemas.openxmlformats.org/officeDocument/2006/relationships/image" Target="../media/image590.jpeg"/><Relationship Id="rId9" Type="http://schemas.openxmlformats.org/officeDocument/2006/relationships/image" Target="../media/image595.jp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4.jpg"/><Relationship Id="rId3" Type="http://schemas.openxmlformats.org/officeDocument/2006/relationships/image" Target="../media/image599.jpg"/><Relationship Id="rId7" Type="http://schemas.openxmlformats.org/officeDocument/2006/relationships/image" Target="../media/image603.jpg"/><Relationship Id="rId2" Type="http://schemas.openxmlformats.org/officeDocument/2006/relationships/image" Target="../media/image59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2.jpeg"/><Relationship Id="rId11" Type="http://schemas.openxmlformats.org/officeDocument/2006/relationships/image" Target="../media/image607.jpg"/><Relationship Id="rId5" Type="http://schemas.openxmlformats.org/officeDocument/2006/relationships/image" Target="../media/image601.jpg"/><Relationship Id="rId10" Type="http://schemas.openxmlformats.org/officeDocument/2006/relationships/image" Target="../media/image606.jpg"/><Relationship Id="rId4" Type="http://schemas.openxmlformats.org/officeDocument/2006/relationships/image" Target="../media/image600.jpg"/><Relationship Id="rId9" Type="http://schemas.openxmlformats.org/officeDocument/2006/relationships/image" Target="../media/image605.jp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4.jpeg"/><Relationship Id="rId3" Type="http://schemas.openxmlformats.org/officeDocument/2006/relationships/image" Target="../media/image609.jpeg"/><Relationship Id="rId7" Type="http://schemas.openxmlformats.org/officeDocument/2006/relationships/image" Target="../media/image613.jpeg"/><Relationship Id="rId2" Type="http://schemas.openxmlformats.org/officeDocument/2006/relationships/image" Target="../media/image60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2.jpeg"/><Relationship Id="rId11" Type="http://schemas.openxmlformats.org/officeDocument/2006/relationships/image" Target="../media/image617.jpeg"/><Relationship Id="rId5" Type="http://schemas.openxmlformats.org/officeDocument/2006/relationships/image" Target="../media/image611.jpeg"/><Relationship Id="rId10" Type="http://schemas.openxmlformats.org/officeDocument/2006/relationships/image" Target="../media/image616.jpeg"/><Relationship Id="rId4" Type="http://schemas.openxmlformats.org/officeDocument/2006/relationships/image" Target="../media/image610.jpeg"/><Relationship Id="rId9" Type="http://schemas.openxmlformats.org/officeDocument/2006/relationships/image" Target="../media/image615.jpe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4.jpeg"/><Relationship Id="rId3" Type="http://schemas.openxmlformats.org/officeDocument/2006/relationships/image" Target="../media/image619.jpeg"/><Relationship Id="rId7" Type="http://schemas.openxmlformats.org/officeDocument/2006/relationships/image" Target="../media/image623.jpeg"/><Relationship Id="rId2" Type="http://schemas.openxmlformats.org/officeDocument/2006/relationships/image" Target="../media/image6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2.jpeg"/><Relationship Id="rId11" Type="http://schemas.openxmlformats.org/officeDocument/2006/relationships/image" Target="../media/image627.jpeg"/><Relationship Id="rId5" Type="http://schemas.openxmlformats.org/officeDocument/2006/relationships/image" Target="../media/image621.jpeg"/><Relationship Id="rId10" Type="http://schemas.openxmlformats.org/officeDocument/2006/relationships/image" Target="../media/image626.jpeg"/><Relationship Id="rId4" Type="http://schemas.openxmlformats.org/officeDocument/2006/relationships/image" Target="../media/image620.jpeg"/><Relationship Id="rId9" Type="http://schemas.openxmlformats.org/officeDocument/2006/relationships/image" Target="../media/image625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9.jpg"/><Relationship Id="rId7" Type="http://schemas.openxmlformats.org/officeDocument/2006/relationships/image" Target="../media/image633.jpeg"/><Relationship Id="rId2" Type="http://schemas.openxmlformats.org/officeDocument/2006/relationships/image" Target="../media/image62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2.jpeg"/><Relationship Id="rId5" Type="http://schemas.openxmlformats.org/officeDocument/2006/relationships/image" Target="../media/image631.jpeg"/><Relationship Id="rId4" Type="http://schemas.openxmlformats.org/officeDocument/2006/relationships/image" Target="../media/image630.jp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11" Type="http://schemas.openxmlformats.org/officeDocument/2006/relationships/image" Target="../media/image58.jpeg"/><Relationship Id="rId5" Type="http://schemas.openxmlformats.org/officeDocument/2006/relationships/image" Target="../media/image52.jpeg"/><Relationship Id="rId10" Type="http://schemas.openxmlformats.org/officeDocument/2006/relationships/image" Target="../media/image57.jpeg"/><Relationship Id="rId4" Type="http://schemas.openxmlformats.org/officeDocument/2006/relationships/image" Target="../media/image51.jpeg"/><Relationship Id="rId9" Type="http://schemas.openxmlformats.org/officeDocument/2006/relationships/image" Target="../media/image56.jpe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0.jpeg"/><Relationship Id="rId3" Type="http://schemas.openxmlformats.org/officeDocument/2006/relationships/image" Target="../media/image635.jpeg"/><Relationship Id="rId7" Type="http://schemas.openxmlformats.org/officeDocument/2006/relationships/image" Target="../media/image639.jpeg"/><Relationship Id="rId2" Type="http://schemas.openxmlformats.org/officeDocument/2006/relationships/image" Target="../media/image6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8.jpeg"/><Relationship Id="rId5" Type="http://schemas.openxmlformats.org/officeDocument/2006/relationships/image" Target="../media/image637.jpeg"/><Relationship Id="rId10" Type="http://schemas.openxmlformats.org/officeDocument/2006/relationships/image" Target="../media/image642.jpeg"/><Relationship Id="rId4" Type="http://schemas.openxmlformats.org/officeDocument/2006/relationships/image" Target="../media/image636.jpeg"/><Relationship Id="rId9" Type="http://schemas.openxmlformats.org/officeDocument/2006/relationships/image" Target="../media/image641.jpe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9.jpeg"/><Relationship Id="rId3" Type="http://schemas.openxmlformats.org/officeDocument/2006/relationships/image" Target="../media/image644.jpg"/><Relationship Id="rId7" Type="http://schemas.openxmlformats.org/officeDocument/2006/relationships/image" Target="../media/image648.jpeg"/><Relationship Id="rId2" Type="http://schemas.openxmlformats.org/officeDocument/2006/relationships/image" Target="../media/image6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7.jpeg"/><Relationship Id="rId11" Type="http://schemas.openxmlformats.org/officeDocument/2006/relationships/image" Target="../media/image652.jpeg"/><Relationship Id="rId5" Type="http://schemas.openxmlformats.org/officeDocument/2006/relationships/image" Target="../media/image646.jpeg"/><Relationship Id="rId10" Type="http://schemas.openxmlformats.org/officeDocument/2006/relationships/image" Target="../media/image651.jpg"/><Relationship Id="rId4" Type="http://schemas.openxmlformats.org/officeDocument/2006/relationships/image" Target="../media/image645.jpeg"/><Relationship Id="rId9" Type="http://schemas.openxmlformats.org/officeDocument/2006/relationships/image" Target="../media/image650.jp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9.jpeg"/><Relationship Id="rId3" Type="http://schemas.openxmlformats.org/officeDocument/2006/relationships/image" Target="../media/image654.jpeg"/><Relationship Id="rId7" Type="http://schemas.openxmlformats.org/officeDocument/2006/relationships/image" Target="../media/image658.jpeg"/><Relationship Id="rId2" Type="http://schemas.openxmlformats.org/officeDocument/2006/relationships/image" Target="../media/image65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7.jpeg"/><Relationship Id="rId5" Type="http://schemas.openxmlformats.org/officeDocument/2006/relationships/image" Target="../media/image656.jpeg"/><Relationship Id="rId10" Type="http://schemas.openxmlformats.org/officeDocument/2006/relationships/image" Target="../media/image661.jpeg"/><Relationship Id="rId4" Type="http://schemas.openxmlformats.org/officeDocument/2006/relationships/image" Target="../media/image655.jpeg"/><Relationship Id="rId9" Type="http://schemas.openxmlformats.org/officeDocument/2006/relationships/image" Target="../media/image660.jpe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8.jpeg"/><Relationship Id="rId3" Type="http://schemas.openxmlformats.org/officeDocument/2006/relationships/image" Target="../media/image663.jpeg"/><Relationship Id="rId7" Type="http://schemas.openxmlformats.org/officeDocument/2006/relationships/image" Target="../media/image667.jpeg"/><Relationship Id="rId2" Type="http://schemas.openxmlformats.org/officeDocument/2006/relationships/image" Target="../media/image66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6.jpeg"/><Relationship Id="rId11" Type="http://schemas.openxmlformats.org/officeDocument/2006/relationships/image" Target="../media/image671.jpeg"/><Relationship Id="rId5" Type="http://schemas.openxmlformats.org/officeDocument/2006/relationships/image" Target="../media/image665.jpeg"/><Relationship Id="rId10" Type="http://schemas.openxmlformats.org/officeDocument/2006/relationships/image" Target="../media/image670.jpeg"/><Relationship Id="rId4" Type="http://schemas.openxmlformats.org/officeDocument/2006/relationships/image" Target="../media/image664.jpeg"/><Relationship Id="rId9" Type="http://schemas.openxmlformats.org/officeDocument/2006/relationships/image" Target="../media/image669.jpe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8.jpeg"/><Relationship Id="rId3" Type="http://schemas.openxmlformats.org/officeDocument/2006/relationships/image" Target="../media/image673.jpeg"/><Relationship Id="rId7" Type="http://schemas.openxmlformats.org/officeDocument/2006/relationships/image" Target="../media/image677.jpeg"/><Relationship Id="rId2" Type="http://schemas.openxmlformats.org/officeDocument/2006/relationships/image" Target="../media/image67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6.jpeg"/><Relationship Id="rId11" Type="http://schemas.openxmlformats.org/officeDocument/2006/relationships/image" Target="../media/image681.jpeg"/><Relationship Id="rId5" Type="http://schemas.openxmlformats.org/officeDocument/2006/relationships/image" Target="../media/image675.jpeg"/><Relationship Id="rId10" Type="http://schemas.openxmlformats.org/officeDocument/2006/relationships/image" Target="../media/image680.jpeg"/><Relationship Id="rId4" Type="http://schemas.openxmlformats.org/officeDocument/2006/relationships/image" Target="../media/image674.jpeg"/><Relationship Id="rId9" Type="http://schemas.openxmlformats.org/officeDocument/2006/relationships/image" Target="../media/image679.jpe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8.jpeg"/><Relationship Id="rId3" Type="http://schemas.openxmlformats.org/officeDocument/2006/relationships/image" Target="../media/image683.jpeg"/><Relationship Id="rId7" Type="http://schemas.openxmlformats.org/officeDocument/2006/relationships/image" Target="../media/image687.jpeg"/><Relationship Id="rId2" Type="http://schemas.openxmlformats.org/officeDocument/2006/relationships/image" Target="../media/image68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6.jpeg"/><Relationship Id="rId11" Type="http://schemas.openxmlformats.org/officeDocument/2006/relationships/image" Target="../media/image691.jpeg"/><Relationship Id="rId5" Type="http://schemas.openxmlformats.org/officeDocument/2006/relationships/image" Target="../media/image685.jpeg"/><Relationship Id="rId10" Type="http://schemas.openxmlformats.org/officeDocument/2006/relationships/image" Target="../media/image690.jpeg"/><Relationship Id="rId4" Type="http://schemas.openxmlformats.org/officeDocument/2006/relationships/image" Target="../media/image684.jpeg"/><Relationship Id="rId9" Type="http://schemas.openxmlformats.org/officeDocument/2006/relationships/image" Target="../media/image689.jpe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8.jpeg"/><Relationship Id="rId3" Type="http://schemas.openxmlformats.org/officeDocument/2006/relationships/image" Target="../media/image693.jpeg"/><Relationship Id="rId7" Type="http://schemas.openxmlformats.org/officeDocument/2006/relationships/image" Target="../media/image697.jpeg"/><Relationship Id="rId2" Type="http://schemas.openxmlformats.org/officeDocument/2006/relationships/image" Target="../media/image69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6.jpeg"/><Relationship Id="rId11" Type="http://schemas.openxmlformats.org/officeDocument/2006/relationships/image" Target="../media/image701.jpeg"/><Relationship Id="rId5" Type="http://schemas.openxmlformats.org/officeDocument/2006/relationships/image" Target="../media/image695.jpeg"/><Relationship Id="rId10" Type="http://schemas.openxmlformats.org/officeDocument/2006/relationships/image" Target="../media/image700.jpeg"/><Relationship Id="rId4" Type="http://schemas.openxmlformats.org/officeDocument/2006/relationships/image" Target="../media/image694.jpeg"/><Relationship Id="rId9" Type="http://schemas.openxmlformats.org/officeDocument/2006/relationships/image" Target="../media/image699.jpe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8.jpeg"/><Relationship Id="rId3" Type="http://schemas.openxmlformats.org/officeDocument/2006/relationships/image" Target="../media/image703.jpeg"/><Relationship Id="rId7" Type="http://schemas.openxmlformats.org/officeDocument/2006/relationships/image" Target="../media/image707.jpeg"/><Relationship Id="rId2" Type="http://schemas.openxmlformats.org/officeDocument/2006/relationships/image" Target="../media/image70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6.jpg"/><Relationship Id="rId11" Type="http://schemas.openxmlformats.org/officeDocument/2006/relationships/image" Target="../media/image711.jpeg"/><Relationship Id="rId5" Type="http://schemas.openxmlformats.org/officeDocument/2006/relationships/image" Target="../media/image705.jpeg"/><Relationship Id="rId10" Type="http://schemas.openxmlformats.org/officeDocument/2006/relationships/image" Target="../media/image710.jpeg"/><Relationship Id="rId4" Type="http://schemas.openxmlformats.org/officeDocument/2006/relationships/image" Target="../media/image704.jpeg"/><Relationship Id="rId9" Type="http://schemas.openxmlformats.org/officeDocument/2006/relationships/image" Target="../media/image709.jpe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8.jpeg"/><Relationship Id="rId3" Type="http://schemas.openxmlformats.org/officeDocument/2006/relationships/image" Target="../media/image713.jpg"/><Relationship Id="rId7" Type="http://schemas.openxmlformats.org/officeDocument/2006/relationships/image" Target="../media/image717.jpeg"/><Relationship Id="rId2" Type="http://schemas.openxmlformats.org/officeDocument/2006/relationships/image" Target="../media/image7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6.jpeg"/><Relationship Id="rId11" Type="http://schemas.openxmlformats.org/officeDocument/2006/relationships/image" Target="../media/image721.jpeg"/><Relationship Id="rId5" Type="http://schemas.openxmlformats.org/officeDocument/2006/relationships/image" Target="../media/image715.jpg"/><Relationship Id="rId10" Type="http://schemas.openxmlformats.org/officeDocument/2006/relationships/image" Target="../media/image720.jpeg"/><Relationship Id="rId4" Type="http://schemas.openxmlformats.org/officeDocument/2006/relationships/image" Target="../media/image714.jpg"/><Relationship Id="rId9" Type="http://schemas.openxmlformats.org/officeDocument/2006/relationships/image" Target="../media/image719.jpe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8.jpeg"/><Relationship Id="rId3" Type="http://schemas.openxmlformats.org/officeDocument/2006/relationships/image" Target="../media/image723.jpeg"/><Relationship Id="rId7" Type="http://schemas.openxmlformats.org/officeDocument/2006/relationships/image" Target="../media/image727.jpeg"/><Relationship Id="rId2" Type="http://schemas.openxmlformats.org/officeDocument/2006/relationships/image" Target="../media/image7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6.jpeg"/><Relationship Id="rId5" Type="http://schemas.openxmlformats.org/officeDocument/2006/relationships/image" Target="../media/image725.jpeg"/><Relationship Id="rId10" Type="http://schemas.openxmlformats.org/officeDocument/2006/relationships/image" Target="../media/image730.jpeg"/><Relationship Id="rId4" Type="http://schemas.openxmlformats.org/officeDocument/2006/relationships/image" Target="../media/image724.jpeg"/><Relationship Id="rId9" Type="http://schemas.openxmlformats.org/officeDocument/2006/relationships/image" Target="../media/image72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eg"/><Relationship Id="rId11" Type="http://schemas.openxmlformats.org/officeDocument/2006/relationships/image" Target="../media/image68.jpeg"/><Relationship Id="rId5" Type="http://schemas.openxmlformats.org/officeDocument/2006/relationships/image" Target="../media/image62.jpeg"/><Relationship Id="rId10" Type="http://schemas.openxmlformats.org/officeDocument/2006/relationships/image" Target="../media/image67.jpeg"/><Relationship Id="rId4" Type="http://schemas.openxmlformats.org/officeDocument/2006/relationships/image" Target="../media/image61.jpeg"/><Relationship Id="rId9" Type="http://schemas.openxmlformats.org/officeDocument/2006/relationships/image" Target="../media/image66.jpeg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6.jpeg"/><Relationship Id="rId3" Type="http://schemas.openxmlformats.org/officeDocument/2006/relationships/image" Target="../media/image732.jpeg"/><Relationship Id="rId7" Type="http://schemas.openxmlformats.org/officeDocument/2006/relationships/image" Target="../media/image735.jpeg"/><Relationship Id="rId2" Type="http://schemas.openxmlformats.org/officeDocument/2006/relationships/image" Target="../media/image73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3.jpeg"/><Relationship Id="rId11" Type="http://schemas.openxmlformats.org/officeDocument/2006/relationships/image" Target="../media/image739.jpeg"/><Relationship Id="rId5" Type="http://schemas.openxmlformats.org/officeDocument/2006/relationships/image" Target="../media/image734.jpeg"/><Relationship Id="rId10" Type="http://schemas.openxmlformats.org/officeDocument/2006/relationships/image" Target="../media/image738.jpeg"/><Relationship Id="rId4" Type="http://schemas.openxmlformats.org/officeDocument/2006/relationships/image" Target="../media/image733.jpeg"/><Relationship Id="rId9" Type="http://schemas.openxmlformats.org/officeDocument/2006/relationships/image" Target="../media/image737.jpeg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6.jpg"/><Relationship Id="rId3" Type="http://schemas.openxmlformats.org/officeDocument/2006/relationships/image" Target="../media/image741.jpg"/><Relationship Id="rId7" Type="http://schemas.openxmlformats.org/officeDocument/2006/relationships/image" Target="../media/image745.jpg"/><Relationship Id="rId2" Type="http://schemas.openxmlformats.org/officeDocument/2006/relationships/image" Target="../media/image7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4.jpg"/><Relationship Id="rId11" Type="http://schemas.openxmlformats.org/officeDocument/2006/relationships/image" Target="../media/image749.jpeg"/><Relationship Id="rId5" Type="http://schemas.openxmlformats.org/officeDocument/2006/relationships/image" Target="../media/image743.jpg"/><Relationship Id="rId10" Type="http://schemas.openxmlformats.org/officeDocument/2006/relationships/image" Target="../media/image748.jpg"/><Relationship Id="rId4" Type="http://schemas.openxmlformats.org/officeDocument/2006/relationships/image" Target="../media/image742.jpg"/><Relationship Id="rId9" Type="http://schemas.openxmlformats.org/officeDocument/2006/relationships/image" Target="../media/image747.jpg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6.jpeg"/><Relationship Id="rId3" Type="http://schemas.openxmlformats.org/officeDocument/2006/relationships/image" Target="../media/image751.jpeg"/><Relationship Id="rId7" Type="http://schemas.openxmlformats.org/officeDocument/2006/relationships/image" Target="../media/image755.jpg"/><Relationship Id="rId2" Type="http://schemas.openxmlformats.org/officeDocument/2006/relationships/image" Target="../media/image7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4.jpeg"/><Relationship Id="rId11" Type="http://schemas.openxmlformats.org/officeDocument/2006/relationships/image" Target="../media/image759.jpeg"/><Relationship Id="rId5" Type="http://schemas.openxmlformats.org/officeDocument/2006/relationships/image" Target="../media/image753.jpeg"/><Relationship Id="rId10" Type="http://schemas.openxmlformats.org/officeDocument/2006/relationships/image" Target="../media/image758.jpeg"/><Relationship Id="rId4" Type="http://schemas.openxmlformats.org/officeDocument/2006/relationships/image" Target="../media/image752.jpeg"/><Relationship Id="rId9" Type="http://schemas.openxmlformats.org/officeDocument/2006/relationships/image" Target="../media/image757.jpeg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6.jpeg"/><Relationship Id="rId3" Type="http://schemas.openxmlformats.org/officeDocument/2006/relationships/image" Target="../media/image761.jpeg"/><Relationship Id="rId7" Type="http://schemas.openxmlformats.org/officeDocument/2006/relationships/image" Target="../media/image765.jpeg"/><Relationship Id="rId2" Type="http://schemas.openxmlformats.org/officeDocument/2006/relationships/image" Target="../media/image76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4.jpeg"/><Relationship Id="rId11" Type="http://schemas.openxmlformats.org/officeDocument/2006/relationships/image" Target="../media/image769.jpeg"/><Relationship Id="rId5" Type="http://schemas.openxmlformats.org/officeDocument/2006/relationships/image" Target="../media/image763.jpeg"/><Relationship Id="rId10" Type="http://schemas.openxmlformats.org/officeDocument/2006/relationships/image" Target="../media/image768.jpeg"/><Relationship Id="rId4" Type="http://schemas.openxmlformats.org/officeDocument/2006/relationships/image" Target="../media/image762.jpeg"/><Relationship Id="rId9" Type="http://schemas.openxmlformats.org/officeDocument/2006/relationships/image" Target="../media/image767.jpeg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6.jpeg"/><Relationship Id="rId3" Type="http://schemas.openxmlformats.org/officeDocument/2006/relationships/image" Target="../media/image771.jpeg"/><Relationship Id="rId7" Type="http://schemas.openxmlformats.org/officeDocument/2006/relationships/image" Target="../media/image775.jpeg"/><Relationship Id="rId2" Type="http://schemas.openxmlformats.org/officeDocument/2006/relationships/image" Target="../media/image77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4.jpeg"/><Relationship Id="rId11" Type="http://schemas.openxmlformats.org/officeDocument/2006/relationships/image" Target="../media/image779.jpeg"/><Relationship Id="rId5" Type="http://schemas.openxmlformats.org/officeDocument/2006/relationships/image" Target="../media/image773.jpeg"/><Relationship Id="rId10" Type="http://schemas.openxmlformats.org/officeDocument/2006/relationships/image" Target="../media/image778.jpeg"/><Relationship Id="rId4" Type="http://schemas.openxmlformats.org/officeDocument/2006/relationships/image" Target="../media/image772.jpeg"/><Relationship Id="rId9" Type="http://schemas.openxmlformats.org/officeDocument/2006/relationships/image" Target="../media/image777.jpeg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6.jpeg"/><Relationship Id="rId3" Type="http://schemas.openxmlformats.org/officeDocument/2006/relationships/image" Target="../media/image781.jpeg"/><Relationship Id="rId7" Type="http://schemas.openxmlformats.org/officeDocument/2006/relationships/image" Target="../media/image785.jpeg"/><Relationship Id="rId2" Type="http://schemas.openxmlformats.org/officeDocument/2006/relationships/image" Target="../media/image78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4.jpeg"/><Relationship Id="rId11" Type="http://schemas.openxmlformats.org/officeDocument/2006/relationships/image" Target="../media/image789.jpeg"/><Relationship Id="rId5" Type="http://schemas.openxmlformats.org/officeDocument/2006/relationships/image" Target="../media/image783.jpeg"/><Relationship Id="rId10" Type="http://schemas.openxmlformats.org/officeDocument/2006/relationships/image" Target="../media/image788.jpeg"/><Relationship Id="rId4" Type="http://schemas.openxmlformats.org/officeDocument/2006/relationships/image" Target="../media/image782.jpeg"/><Relationship Id="rId9" Type="http://schemas.openxmlformats.org/officeDocument/2006/relationships/image" Target="../media/image787.jpeg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6.jpeg"/><Relationship Id="rId3" Type="http://schemas.openxmlformats.org/officeDocument/2006/relationships/image" Target="../media/image791.jpeg"/><Relationship Id="rId7" Type="http://schemas.openxmlformats.org/officeDocument/2006/relationships/image" Target="../media/image795.jpeg"/><Relationship Id="rId2" Type="http://schemas.openxmlformats.org/officeDocument/2006/relationships/image" Target="../media/image79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4.jpeg"/><Relationship Id="rId11" Type="http://schemas.openxmlformats.org/officeDocument/2006/relationships/image" Target="../media/image799.jpeg"/><Relationship Id="rId5" Type="http://schemas.openxmlformats.org/officeDocument/2006/relationships/image" Target="../media/image793.jpeg"/><Relationship Id="rId10" Type="http://schemas.openxmlformats.org/officeDocument/2006/relationships/image" Target="../media/image798.jpeg"/><Relationship Id="rId4" Type="http://schemas.openxmlformats.org/officeDocument/2006/relationships/image" Target="../media/image792.jpeg"/><Relationship Id="rId9" Type="http://schemas.openxmlformats.org/officeDocument/2006/relationships/image" Target="../media/image797.jpeg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6.jpeg"/><Relationship Id="rId3" Type="http://schemas.openxmlformats.org/officeDocument/2006/relationships/image" Target="../media/image801.jpeg"/><Relationship Id="rId7" Type="http://schemas.openxmlformats.org/officeDocument/2006/relationships/image" Target="../media/image805.jpeg"/><Relationship Id="rId2" Type="http://schemas.openxmlformats.org/officeDocument/2006/relationships/image" Target="../media/image80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4.jpeg"/><Relationship Id="rId11" Type="http://schemas.openxmlformats.org/officeDocument/2006/relationships/image" Target="../media/image809.jpeg"/><Relationship Id="rId5" Type="http://schemas.openxmlformats.org/officeDocument/2006/relationships/image" Target="../media/image803.jpeg"/><Relationship Id="rId10" Type="http://schemas.openxmlformats.org/officeDocument/2006/relationships/image" Target="../media/image808.jpg"/><Relationship Id="rId4" Type="http://schemas.openxmlformats.org/officeDocument/2006/relationships/image" Target="../media/image802.jpeg"/><Relationship Id="rId9" Type="http://schemas.openxmlformats.org/officeDocument/2006/relationships/image" Target="../media/image807.jpeg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6.jpeg"/><Relationship Id="rId3" Type="http://schemas.openxmlformats.org/officeDocument/2006/relationships/image" Target="../media/image811.jpeg"/><Relationship Id="rId7" Type="http://schemas.openxmlformats.org/officeDocument/2006/relationships/image" Target="../media/image815.jpeg"/><Relationship Id="rId2" Type="http://schemas.openxmlformats.org/officeDocument/2006/relationships/image" Target="../media/image8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4.jpeg"/><Relationship Id="rId5" Type="http://schemas.openxmlformats.org/officeDocument/2006/relationships/image" Target="../media/image813.jpeg"/><Relationship Id="rId10" Type="http://schemas.openxmlformats.org/officeDocument/2006/relationships/image" Target="../media/image818.jpeg"/><Relationship Id="rId4" Type="http://schemas.openxmlformats.org/officeDocument/2006/relationships/image" Target="../media/image812.jpeg"/><Relationship Id="rId9" Type="http://schemas.openxmlformats.org/officeDocument/2006/relationships/image" Target="../media/image817.jpeg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5.jpeg"/><Relationship Id="rId3" Type="http://schemas.openxmlformats.org/officeDocument/2006/relationships/image" Target="../media/image820.jpeg"/><Relationship Id="rId7" Type="http://schemas.openxmlformats.org/officeDocument/2006/relationships/image" Target="../media/image824.jpeg"/><Relationship Id="rId2" Type="http://schemas.openxmlformats.org/officeDocument/2006/relationships/image" Target="../media/image8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3.jpeg"/><Relationship Id="rId11" Type="http://schemas.openxmlformats.org/officeDocument/2006/relationships/image" Target="../media/image828.jpeg"/><Relationship Id="rId5" Type="http://schemas.openxmlformats.org/officeDocument/2006/relationships/image" Target="../media/image822.jpeg"/><Relationship Id="rId10" Type="http://schemas.openxmlformats.org/officeDocument/2006/relationships/image" Target="../media/image827.jpeg"/><Relationship Id="rId4" Type="http://schemas.openxmlformats.org/officeDocument/2006/relationships/image" Target="../media/image821.jpeg"/><Relationship Id="rId9" Type="http://schemas.openxmlformats.org/officeDocument/2006/relationships/image" Target="../media/image82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3" Type="http://schemas.openxmlformats.org/officeDocument/2006/relationships/image" Target="../media/image70.jpeg"/><Relationship Id="rId7" Type="http://schemas.openxmlformats.org/officeDocument/2006/relationships/image" Target="../media/image74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10" Type="http://schemas.openxmlformats.org/officeDocument/2006/relationships/image" Target="../media/image77.jpeg"/><Relationship Id="rId4" Type="http://schemas.openxmlformats.org/officeDocument/2006/relationships/image" Target="../media/image71.jpeg"/><Relationship Id="rId9" Type="http://schemas.openxmlformats.org/officeDocument/2006/relationships/image" Target="../media/image76.jpeg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5.jpeg"/><Relationship Id="rId3" Type="http://schemas.openxmlformats.org/officeDocument/2006/relationships/image" Target="../media/image830.jpeg"/><Relationship Id="rId7" Type="http://schemas.openxmlformats.org/officeDocument/2006/relationships/image" Target="../media/image834.jpeg"/><Relationship Id="rId2" Type="http://schemas.openxmlformats.org/officeDocument/2006/relationships/image" Target="../media/image8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3.jpeg"/><Relationship Id="rId11" Type="http://schemas.openxmlformats.org/officeDocument/2006/relationships/image" Target="../media/image838.jpeg"/><Relationship Id="rId5" Type="http://schemas.openxmlformats.org/officeDocument/2006/relationships/image" Target="../media/image832.jpeg"/><Relationship Id="rId10" Type="http://schemas.openxmlformats.org/officeDocument/2006/relationships/image" Target="../media/image837.jpg"/><Relationship Id="rId4" Type="http://schemas.openxmlformats.org/officeDocument/2006/relationships/image" Target="../media/image831.jpeg"/><Relationship Id="rId9" Type="http://schemas.openxmlformats.org/officeDocument/2006/relationships/image" Target="../media/image836.jpg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5.jpeg"/><Relationship Id="rId3" Type="http://schemas.openxmlformats.org/officeDocument/2006/relationships/image" Target="../media/image840.jpeg"/><Relationship Id="rId7" Type="http://schemas.openxmlformats.org/officeDocument/2006/relationships/image" Target="../media/image844.jpeg"/><Relationship Id="rId2" Type="http://schemas.openxmlformats.org/officeDocument/2006/relationships/image" Target="../media/image8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3.jpeg"/><Relationship Id="rId5" Type="http://schemas.openxmlformats.org/officeDocument/2006/relationships/image" Target="../media/image842.jpeg"/><Relationship Id="rId10" Type="http://schemas.openxmlformats.org/officeDocument/2006/relationships/image" Target="../media/image847.jpeg"/><Relationship Id="rId4" Type="http://schemas.openxmlformats.org/officeDocument/2006/relationships/image" Target="../media/image841.jpg"/><Relationship Id="rId9" Type="http://schemas.openxmlformats.org/officeDocument/2006/relationships/image" Target="../media/image846.jpeg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4.jpg"/><Relationship Id="rId3" Type="http://schemas.openxmlformats.org/officeDocument/2006/relationships/image" Target="../media/image849.jpeg"/><Relationship Id="rId7" Type="http://schemas.openxmlformats.org/officeDocument/2006/relationships/image" Target="../media/image853.jpeg"/><Relationship Id="rId2" Type="http://schemas.openxmlformats.org/officeDocument/2006/relationships/image" Target="../media/image8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2.jpeg"/><Relationship Id="rId5" Type="http://schemas.openxmlformats.org/officeDocument/2006/relationships/image" Target="../media/image851.jpeg"/><Relationship Id="rId10" Type="http://schemas.openxmlformats.org/officeDocument/2006/relationships/image" Target="../media/image856.jpeg"/><Relationship Id="rId4" Type="http://schemas.openxmlformats.org/officeDocument/2006/relationships/image" Target="../media/image850.jpg"/><Relationship Id="rId9" Type="http://schemas.openxmlformats.org/officeDocument/2006/relationships/image" Target="../media/image855.jpeg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3.jpeg"/><Relationship Id="rId3" Type="http://schemas.openxmlformats.org/officeDocument/2006/relationships/image" Target="../media/image858.jpg"/><Relationship Id="rId7" Type="http://schemas.openxmlformats.org/officeDocument/2006/relationships/image" Target="../media/image862.jpeg"/><Relationship Id="rId2" Type="http://schemas.openxmlformats.org/officeDocument/2006/relationships/image" Target="../media/image85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1.jpeg"/><Relationship Id="rId5" Type="http://schemas.openxmlformats.org/officeDocument/2006/relationships/image" Target="../media/image860.jpeg"/><Relationship Id="rId10" Type="http://schemas.openxmlformats.org/officeDocument/2006/relationships/image" Target="../media/image865.jpeg"/><Relationship Id="rId4" Type="http://schemas.openxmlformats.org/officeDocument/2006/relationships/image" Target="../media/image859.jpeg"/><Relationship Id="rId9" Type="http://schemas.openxmlformats.org/officeDocument/2006/relationships/image" Target="../media/image864.jpeg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2.jpeg"/><Relationship Id="rId3" Type="http://schemas.openxmlformats.org/officeDocument/2006/relationships/image" Target="../media/image867.jpeg"/><Relationship Id="rId7" Type="http://schemas.openxmlformats.org/officeDocument/2006/relationships/image" Target="../media/image871.jpeg"/><Relationship Id="rId2" Type="http://schemas.openxmlformats.org/officeDocument/2006/relationships/image" Target="../media/image86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0.jpeg"/><Relationship Id="rId5" Type="http://schemas.openxmlformats.org/officeDocument/2006/relationships/image" Target="../media/image869.jpeg"/><Relationship Id="rId4" Type="http://schemas.openxmlformats.org/officeDocument/2006/relationships/image" Target="../media/image868.jpeg"/><Relationship Id="rId9" Type="http://schemas.openxmlformats.org/officeDocument/2006/relationships/image" Target="../media/image873.jpeg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0.jpeg"/><Relationship Id="rId3" Type="http://schemas.openxmlformats.org/officeDocument/2006/relationships/image" Target="../media/image875.jpeg"/><Relationship Id="rId7" Type="http://schemas.openxmlformats.org/officeDocument/2006/relationships/image" Target="../media/image879.jpeg"/><Relationship Id="rId2" Type="http://schemas.openxmlformats.org/officeDocument/2006/relationships/image" Target="../media/image87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8.jpeg"/><Relationship Id="rId11" Type="http://schemas.openxmlformats.org/officeDocument/2006/relationships/image" Target="../media/image883.jpg"/><Relationship Id="rId5" Type="http://schemas.openxmlformats.org/officeDocument/2006/relationships/image" Target="../media/image877.jpeg"/><Relationship Id="rId10" Type="http://schemas.openxmlformats.org/officeDocument/2006/relationships/image" Target="../media/image882.jpeg"/><Relationship Id="rId4" Type="http://schemas.openxmlformats.org/officeDocument/2006/relationships/image" Target="../media/image876.jpg"/><Relationship Id="rId9" Type="http://schemas.openxmlformats.org/officeDocument/2006/relationships/image" Target="../media/image881.jpg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0.jpeg"/><Relationship Id="rId3" Type="http://schemas.openxmlformats.org/officeDocument/2006/relationships/image" Target="../media/image885.jpeg"/><Relationship Id="rId7" Type="http://schemas.openxmlformats.org/officeDocument/2006/relationships/image" Target="../media/image889.jpeg"/><Relationship Id="rId2" Type="http://schemas.openxmlformats.org/officeDocument/2006/relationships/image" Target="../media/image88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8.jpeg"/><Relationship Id="rId11" Type="http://schemas.openxmlformats.org/officeDocument/2006/relationships/image" Target="../media/image893.jpeg"/><Relationship Id="rId5" Type="http://schemas.openxmlformats.org/officeDocument/2006/relationships/image" Target="../media/image887.jpeg"/><Relationship Id="rId10" Type="http://schemas.openxmlformats.org/officeDocument/2006/relationships/image" Target="../media/image892.jpeg"/><Relationship Id="rId4" Type="http://schemas.openxmlformats.org/officeDocument/2006/relationships/image" Target="../media/image886.jpeg"/><Relationship Id="rId9" Type="http://schemas.openxmlformats.org/officeDocument/2006/relationships/image" Target="../media/image891.jpeg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0.jpeg"/><Relationship Id="rId3" Type="http://schemas.openxmlformats.org/officeDocument/2006/relationships/image" Target="../media/image895.jpeg"/><Relationship Id="rId7" Type="http://schemas.openxmlformats.org/officeDocument/2006/relationships/image" Target="../media/image899.jpg"/><Relationship Id="rId2" Type="http://schemas.openxmlformats.org/officeDocument/2006/relationships/image" Target="../media/image89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8.jpeg"/><Relationship Id="rId11" Type="http://schemas.openxmlformats.org/officeDocument/2006/relationships/image" Target="../media/image903.jpeg"/><Relationship Id="rId5" Type="http://schemas.openxmlformats.org/officeDocument/2006/relationships/image" Target="../media/image897.jpg"/><Relationship Id="rId10" Type="http://schemas.openxmlformats.org/officeDocument/2006/relationships/image" Target="../media/image902.jpeg"/><Relationship Id="rId4" Type="http://schemas.openxmlformats.org/officeDocument/2006/relationships/image" Target="../media/image896.jpeg"/><Relationship Id="rId9" Type="http://schemas.openxmlformats.org/officeDocument/2006/relationships/image" Target="../media/image901.jpg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0.jpeg"/><Relationship Id="rId3" Type="http://schemas.openxmlformats.org/officeDocument/2006/relationships/image" Target="../media/image905.jpeg"/><Relationship Id="rId7" Type="http://schemas.openxmlformats.org/officeDocument/2006/relationships/image" Target="../media/image909.jpeg"/><Relationship Id="rId2" Type="http://schemas.openxmlformats.org/officeDocument/2006/relationships/image" Target="../media/image90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8.jpeg"/><Relationship Id="rId11" Type="http://schemas.openxmlformats.org/officeDocument/2006/relationships/image" Target="../media/image913.jpeg"/><Relationship Id="rId5" Type="http://schemas.openxmlformats.org/officeDocument/2006/relationships/image" Target="../media/image907.jpeg"/><Relationship Id="rId10" Type="http://schemas.openxmlformats.org/officeDocument/2006/relationships/image" Target="../media/image912.jpeg"/><Relationship Id="rId4" Type="http://schemas.openxmlformats.org/officeDocument/2006/relationships/image" Target="../media/image906.jpeg"/><Relationship Id="rId9" Type="http://schemas.openxmlformats.org/officeDocument/2006/relationships/image" Target="../media/image911.jpeg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0.jpeg"/><Relationship Id="rId3" Type="http://schemas.openxmlformats.org/officeDocument/2006/relationships/image" Target="../media/image915.jpeg"/><Relationship Id="rId7" Type="http://schemas.openxmlformats.org/officeDocument/2006/relationships/image" Target="../media/image919.jpeg"/><Relationship Id="rId2" Type="http://schemas.openxmlformats.org/officeDocument/2006/relationships/image" Target="../media/image9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8.jpeg"/><Relationship Id="rId11" Type="http://schemas.openxmlformats.org/officeDocument/2006/relationships/image" Target="../media/image923.jpeg"/><Relationship Id="rId5" Type="http://schemas.openxmlformats.org/officeDocument/2006/relationships/image" Target="../media/image917.jpeg"/><Relationship Id="rId10" Type="http://schemas.openxmlformats.org/officeDocument/2006/relationships/image" Target="../media/image922.jpeg"/><Relationship Id="rId4" Type="http://schemas.openxmlformats.org/officeDocument/2006/relationships/image" Target="../media/image916.jpeg"/><Relationship Id="rId9" Type="http://schemas.openxmlformats.org/officeDocument/2006/relationships/image" Target="../media/image9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670991" y="2433002"/>
            <a:ext cx="8703461" cy="199199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LEO WOLLEMAN INC</a:t>
            </a:r>
          </a:p>
          <a:p>
            <a:r>
              <a:rPr lang="en-US" sz="6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COATED COLOR CHART</a:t>
            </a:r>
            <a:endParaRPr lang="en-US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81986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169625" y="143452"/>
            <a:ext cx="1852749" cy="5623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TOPAZ</a:t>
            </a:r>
            <a:endParaRPr lang="en-US" sz="3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92" name="Group 91"/>
          <p:cNvGrpSpPr/>
          <p:nvPr/>
        </p:nvGrpSpPr>
        <p:grpSpPr>
          <a:xfrm>
            <a:off x="7278786" y="857323"/>
            <a:ext cx="2067439" cy="2314359"/>
            <a:chOff x="7126505" y="874282"/>
            <a:chExt cx="2067439" cy="2314359"/>
          </a:xfrm>
        </p:grpSpPr>
        <p:pic>
          <p:nvPicPr>
            <p:cNvPr id="10" name="Picture 25" descr="Blooming Jasmine™ in the Surreal™ Process on Topaz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1072" y="874282"/>
              <a:ext cx="1418307" cy="17558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7126505" y="2542310"/>
              <a:ext cx="206743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Blooming Jasmine™</a:t>
              </a:r>
            </a:p>
            <a:p>
              <a:r>
                <a:rPr lang="en-US" dirty="0"/>
                <a:t>Color ID # 2622 </a:t>
              </a:r>
              <a:endParaRPr lang="en-US" dirty="0">
                <a:effectLst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021812" y="3629291"/>
            <a:ext cx="1732597" cy="2311422"/>
            <a:chOff x="10300054" y="3227406"/>
            <a:chExt cx="1732597" cy="2400078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22482" y="3227406"/>
              <a:ext cx="1644897" cy="1675003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10300054" y="4981153"/>
              <a:ext cx="173259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Infinity™</a:t>
              </a:r>
            </a:p>
            <a:p>
              <a:r>
                <a:rPr lang="en-US" dirty="0"/>
                <a:t>Color ID # 1294 </a:t>
              </a:r>
              <a:endParaRPr lang="en-US" dirty="0">
                <a:effectLst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526020" y="874283"/>
            <a:ext cx="1872030" cy="2297399"/>
            <a:chOff x="526020" y="874283"/>
            <a:chExt cx="1872030" cy="2297399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446" y="874283"/>
              <a:ext cx="1619178" cy="1651068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526020" y="2525351"/>
              <a:ext cx="187203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Animate™</a:t>
              </a:r>
            </a:p>
            <a:p>
              <a:r>
                <a:rPr lang="en-US" dirty="0" smtClean="0"/>
                <a:t>Color </a:t>
              </a:r>
              <a:r>
                <a:rPr lang="en-US" dirty="0"/>
                <a:t>ID # 1289 </a:t>
              </a:r>
              <a:endParaRPr lang="en-US" dirty="0">
                <a:effectLst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01733" y="3608634"/>
            <a:ext cx="1707409" cy="2311422"/>
            <a:chOff x="2467358" y="3238721"/>
            <a:chExt cx="1707409" cy="2400077"/>
          </a:xfrm>
        </p:grpSpPr>
        <p:pic>
          <p:nvPicPr>
            <p:cNvPr id="19" name="Picture 10" descr="Lilac Murmur™ in the Pandora™ Process on Topaz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2878" y="3238721"/>
              <a:ext cx="1436370" cy="17221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2467358" y="4992467"/>
              <a:ext cx="170740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Lilac Murmur™</a:t>
              </a:r>
            </a:p>
            <a:p>
              <a:r>
                <a:rPr lang="en-US" dirty="0"/>
                <a:t>Color ID # 1869 </a:t>
              </a:r>
              <a:endParaRPr lang="en-US" dirty="0">
                <a:effectLst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3076468" y="874283"/>
            <a:ext cx="1630412" cy="2297399"/>
            <a:chOff x="3132703" y="874283"/>
            <a:chExt cx="1630412" cy="2297399"/>
          </a:xfrm>
        </p:grpSpPr>
        <p:pic>
          <p:nvPicPr>
            <p:cNvPr id="28" name="Picture 3" descr="AleeaD™ in the Pandora™ Process on Topaz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0268" y="874283"/>
              <a:ext cx="1368157" cy="1598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Rectangle 28"/>
            <p:cNvSpPr/>
            <p:nvPr/>
          </p:nvSpPr>
          <p:spPr>
            <a:xfrm>
              <a:off x="3132703" y="2525351"/>
              <a:ext cx="163041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 smtClean="0"/>
                <a:t>AleeaD</a:t>
              </a:r>
              <a:r>
                <a:rPr lang="en-US" dirty="0" smtClean="0"/>
                <a:t>™</a:t>
              </a:r>
            </a:p>
            <a:p>
              <a:r>
                <a:rPr lang="en-US" dirty="0" smtClean="0"/>
                <a:t>Color </a:t>
              </a:r>
              <a:r>
                <a:rPr lang="en-US" dirty="0"/>
                <a:t>ID # 1854</a:t>
              </a:r>
              <a:endParaRPr lang="en-US" dirty="0">
                <a:effectLst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5276932" y="874282"/>
            <a:ext cx="1717739" cy="2314359"/>
            <a:chOff x="5276932" y="874282"/>
            <a:chExt cx="1717739" cy="2314359"/>
          </a:xfrm>
        </p:grpSpPr>
        <p:pic>
          <p:nvPicPr>
            <p:cNvPr id="43" name="Picture 9" descr="Wild Side™ in the Pandora™ Process on Topaz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8122" y="874282"/>
              <a:ext cx="1335361" cy="16680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Rectangle 43"/>
            <p:cNvSpPr/>
            <p:nvPr/>
          </p:nvSpPr>
          <p:spPr>
            <a:xfrm>
              <a:off x="5276932" y="2542310"/>
              <a:ext cx="171773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Wild Side™</a:t>
              </a:r>
            </a:p>
            <a:p>
              <a:r>
                <a:rPr lang="en-US" dirty="0" smtClean="0"/>
                <a:t>Color ID # 1919</a:t>
              </a:r>
              <a:endParaRPr lang="en-US" dirty="0">
                <a:effectLst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234454" y="3608632"/>
            <a:ext cx="1680754" cy="2331317"/>
            <a:chOff x="6795265" y="3630700"/>
            <a:chExt cx="1680754" cy="2420736"/>
          </a:xfrm>
        </p:grpSpPr>
        <p:pic>
          <p:nvPicPr>
            <p:cNvPr id="49" name="Picture 11" descr="Wood Violet™ in the Surreal™ [Combo] Process on Topaz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9977" y="3630700"/>
              <a:ext cx="1434317" cy="1777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Rectangle 49"/>
            <p:cNvSpPr/>
            <p:nvPr/>
          </p:nvSpPr>
          <p:spPr>
            <a:xfrm>
              <a:off x="6795265" y="5405105"/>
              <a:ext cx="168075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Wood Violet™</a:t>
              </a:r>
            </a:p>
            <a:p>
              <a:r>
                <a:rPr lang="en-US" dirty="0"/>
                <a:t>Color ID # 2949 </a:t>
              </a:r>
              <a:endParaRPr lang="en-US" dirty="0">
                <a:effectLst/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9834646" y="840364"/>
            <a:ext cx="1676043" cy="2315339"/>
            <a:chOff x="9868093" y="3608632"/>
            <a:chExt cx="1676043" cy="2429694"/>
          </a:xfrm>
        </p:grpSpPr>
        <p:pic>
          <p:nvPicPr>
            <p:cNvPr id="55" name="Picture 4" descr="Wallflower™ in the Surreal™ [Combo] Process on Topaz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78924" y="3608632"/>
              <a:ext cx="1454383" cy="1800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Rectangle 55"/>
            <p:cNvSpPr/>
            <p:nvPr/>
          </p:nvSpPr>
          <p:spPr>
            <a:xfrm>
              <a:off x="9868093" y="5391995"/>
              <a:ext cx="167604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Wallflower™</a:t>
              </a:r>
            </a:p>
            <a:p>
              <a:r>
                <a:rPr lang="en-US" dirty="0"/>
                <a:t>Color ID # 2922 </a:t>
              </a:r>
              <a:endParaRPr lang="en-US" dirty="0">
                <a:effectLst/>
              </a:endParaRP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9834646" y="3629291"/>
            <a:ext cx="1823954" cy="2314639"/>
            <a:chOff x="9834646" y="3629291"/>
            <a:chExt cx="1823954" cy="2314639"/>
          </a:xfrm>
        </p:grpSpPr>
        <p:pic>
          <p:nvPicPr>
            <p:cNvPr id="100" name="Picture 18" descr="Fantasy Canvas™ in the Surreal™ Process on Topaz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43349" y="3629291"/>
              <a:ext cx="1567339" cy="16034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1" name="Rectangle 100"/>
            <p:cNvSpPr/>
            <p:nvPr/>
          </p:nvSpPr>
          <p:spPr>
            <a:xfrm>
              <a:off x="9834646" y="5297599"/>
              <a:ext cx="182395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Fantasy Canvas™</a:t>
              </a:r>
            </a:p>
            <a:p>
              <a:r>
                <a:rPr lang="en-US" dirty="0"/>
                <a:t>Color ID # 2166 </a:t>
              </a:r>
              <a:endParaRPr lang="en-US" dirty="0">
                <a:effectLst/>
              </a:endParaRP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7479530" y="3608632"/>
            <a:ext cx="1686678" cy="2361981"/>
            <a:chOff x="7479530" y="3608632"/>
            <a:chExt cx="1686678" cy="2361981"/>
          </a:xfrm>
        </p:grpSpPr>
        <p:pic>
          <p:nvPicPr>
            <p:cNvPr id="104" name="Picture 11" descr="Czar Time™ in the Surreal™ [Combo] Process on Topaz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4080" y="3608632"/>
              <a:ext cx="1397579" cy="1715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5" name="Rectangle 104"/>
            <p:cNvSpPr/>
            <p:nvPr/>
          </p:nvSpPr>
          <p:spPr>
            <a:xfrm>
              <a:off x="7479530" y="5324282"/>
              <a:ext cx="168667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Czar Time™</a:t>
              </a:r>
            </a:p>
            <a:p>
              <a:r>
                <a:rPr lang="en-US" dirty="0"/>
                <a:t>Color ID # 2945 </a:t>
              </a:r>
              <a:endParaRPr lang="en-US" dirty="0"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3567256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049882" y="132896"/>
            <a:ext cx="2244635" cy="56233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QUARTZ</a:t>
            </a:r>
            <a:endParaRPr lang="en-US" sz="3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134581" y="3678688"/>
            <a:ext cx="1924050" cy="2509057"/>
            <a:chOff x="2251267" y="378831"/>
            <a:chExt cx="1924050" cy="2509057"/>
          </a:xfrm>
        </p:grpSpPr>
        <p:pic>
          <p:nvPicPr>
            <p:cNvPr id="4" name="Picture 1" descr="Election Paradox™ in the AzoMagic™ Process on Quartz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3613" y="378831"/>
              <a:ext cx="1699359" cy="17153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2251267" y="2241557"/>
              <a:ext cx="192405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Election Paradox™</a:t>
              </a:r>
            </a:p>
            <a:p>
              <a:r>
                <a:rPr lang="en-US" dirty="0"/>
                <a:t>Color ID # 3312</a:t>
              </a:r>
              <a:endParaRPr lang="en-US" dirty="0">
                <a:effectLst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9776266" y="3678688"/>
            <a:ext cx="1927321" cy="2509057"/>
            <a:chOff x="4105943" y="361328"/>
            <a:chExt cx="1927321" cy="2509057"/>
          </a:xfrm>
        </p:grpSpPr>
        <p:pic>
          <p:nvPicPr>
            <p:cNvPr id="7" name="Picture 2" descr="Electric Moment™ in the QuartzKaleido™ Process on Quartz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2934" y="361328"/>
              <a:ext cx="1653341" cy="17153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4105943" y="2224054"/>
              <a:ext cx="192732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Electric Moment™</a:t>
              </a:r>
            </a:p>
            <a:p>
              <a:r>
                <a:rPr lang="en-US" dirty="0"/>
                <a:t>Color ID # 2580</a:t>
              </a:r>
              <a:endParaRPr lang="en-US" dirty="0">
                <a:effectLst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98274" y="3678689"/>
            <a:ext cx="1647089" cy="2528835"/>
            <a:chOff x="381697" y="466406"/>
            <a:chExt cx="1647089" cy="2528835"/>
          </a:xfrm>
        </p:grpSpPr>
        <p:pic>
          <p:nvPicPr>
            <p:cNvPr id="10" name="Picture 18" descr="Nile's Edge™ in the Outer Limits™ Process on Quartz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338" y="466406"/>
              <a:ext cx="1405809" cy="17351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381697" y="2348910"/>
              <a:ext cx="164708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Nile's Edge™</a:t>
              </a:r>
            </a:p>
            <a:p>
              <a:r>
                <a:rPr lang="en-US" dirty="0"/>
                <a:t>Color ID # 1748</a:t>
              </a:r>
              <a:endParaRPr lang="en-US" dirty="0">
                <a:effectLst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853346" y="3678689"/>
            <a:ext cx="1690417" cy="2528835"/>
            <a:chOff x="8266957" y="627288"/>
            <a:chExt cx="1690417" cy="2528835"/>
          </a:xfrm>
        </p:grpSpPr>
        <p:pic>
          <p:nvPicPr>
            <p:cNvPr id="13" name="Picture 6" descr="Princess™ in the Outer Limits™ Process on Quartz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3998" y="627288"/>
              <a:ext cx="1683376" cy="17351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8266957" y="2509792"/>
              <a:ext cx="166094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Princess™</a:t>
              </a:r>
            </a:p>
            <a:p>
              <a:r>
                <a:rPr lang="en-US" dirty="0"/>
                <a:t>Color ID # 1725</a:t>
              </a:r>
              <a:endParaRPr lang="en-US" dirty="0">
                <a:effectLst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688726" y="803791"/>
            <a:ext cx="1738313" cy="2629757"/>
            <a:chOff x="4187217" y="2914650"/>
            <a:chExt cx="1738313" cy="2629757"/>
          </a:xfrm>
        </p:grpSpPr>
        <p:pic>
          <p:nvPicPr>
            <p:cNvPr id="16" name="Picture 12" descr="IZEE Romance™ in the Outer Limits™ Process on Quartz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0972" y="2914650"/>
              <a:ext cx="1419272" cy="17160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4187217" y="4898076"/>
              <a:ext cx="173831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IZEE Romance™</a:t>
              </a:r>
            </a:p>
            <a:p>
              <a:r>
                <a:rPr lang="en-US" dirty="0"/>
                <a:t>Color ID # 1399 </a:t>
              </a:r>
              <a:endParaRPr lang="en-US" dirty="0">
                <a:effectLst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572329" y="3678688"/>
            <a:ext cx="1786767" cy="2528836"/>
            <a:chOff x="7803176" y="3206385"/>
            <a:chExt cx="1786767" cy="2528836"/>
          </a:xfrm>
        </p:grpSpPr>
        <p:pic>
          <p:nvPicPr>
            <p:cNvPr id="19" name="Picture 10" descr="Aloha Green™ in the Outer Limits™ Process on Quartz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03176" y="3206385"/>
              <a:ext cx="1786767" cy="17314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7864322" y="5088890"/>
              <a:ext cx="166447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Aloha Green™</a:t>
              </a:r>
            </a:p>
            <a:p>
              <a:r>
                <a:rPr lang="en-US" dirty="0"/>
                <a:t>Color ID # 1715 </a:t>
              </a:r>
              <a:endParaRPr lang="en-US" dirty="0">
                <a:effectLst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93319" y="803791"/>
            <a:ext cx="1766888" cy="2629758"/>
            <a:chOff x="2449513" y="3271838"/>
            <a:chExt cx="1766888" cy="2629758"/>
          </a:xfrm>
        </p:grpSpPr>
        <p:pic>
          <p:nvPicPr>
            <p:cNvPr id="22" name="Picture 9" descr="Pilgrim's Quest™ in the Outer Limits™ Process on Quartz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9513" y="3271838"/>
              <a:ext cx="1731772" cy="17160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2449513" y="5255265"/>
              <a:ext cx="176688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dirty="0" err="1"/>
                <a:t>Pilgrim's</a:t>
              </a:r>
              <a:r>
                <a:rPr lang="es-ES" dirty="0"/>
                <a:t> </a:t>
              </a:r>
              <a:r>
                <a:rPr lang="es-ES" dirty="0" err="1"/>
                <a:t>Quest</a:t>
              </a:r>
              <a:r>
                <a:rPr lang="es-ES" dirty="0"/>
                <a:t>™</a:t>
              </a:r>
            </a:p>
            <a:p>
              <a:r>
                <a:rPr lang="es-ES" dirty="0"/>
                <a:t>Color ID # 1716</a:t>
              </a:r>
              <a:endParaRPr lang="es-ES" dirty="0">
                <a:effectLst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985521" y="803791"/>
            <a:ext cx="1716029" cy="2629757"/>
            <a:chOff x="680935" y="706026"/>
            <a:chExt cx="1716029" cy="2629757"/>
          </a:xfrm>
        </p:grpSpPr>
        <p:pic>
          <p:nvPicPr>
            <p:cNvPr id="25" name="Picture 3" descr="Biggering™ in the AzoMagic™ Process on Quartz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935" y="706026"/>
              <a:ext cx="1716029" cy="17160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25"/>
            <p:cNvSpPr/>
            <p:nvPr/>
          </p:nvSpPr>
          <p:spPr>
            <a:xfrm>
              <a:off x="718583" y="2689452"/>
              <a:ext cx="164073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/>
                <a:t>Biggering</a:t>
              </a:r>
              <a:r>
                <a:rPr lang="en-US" dirty="0"/>
                <a:t>™</a:t>
              </a:r>
            </a:p>
            <a:p>
              <a:r>
                <a:rPr lang="en-US" dirty="0"/>
                <a:t>Color ID # 3286</a:t>
              </a:r>
              <a:endParaRPr lang="en-US" dirty="0">
                <a:effectLst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366989" y="803791"/>
            <a:ext cx="1715981" cy="2629757"/>
            <a:chOff x="9676651" y="3016587"/>
            <a:chExt cx="1715981" cy="2629757"/>
          </a:xfrm>
        </p:grpSpPr>
        <p:pic>
          <p:nvPicPr>
            <p:cNvPr id="28" name="Picture 15" descr="Little Booty™ in the AzoMagic™ Process on Quartz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76651" y="3016587"/>
              <a:ext cx="1715981" cy="17160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Rectangle 28"/>
            <p:cNvSpPr/>
            <p:nvPr/>
          </p:nvSpPr>
          <p:spPr>
            <a:xfrm>
              <a:off x="9701203" y="5000013"/>
              <a:ext cx="166687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Little Booty™</a:t>
              </a:r>
            </a:p>
            <a:p>
              <a:r>
                <a:rPr lang="en-US" dirty="0"/>
                <a:t>Color ID # 3307</a:t>
              </a:r>
              <a:endParaRPr lang="en-US" dirty="0">
                <a:effectLst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9658677" y="803791"/>
            <a:ext cx="2366963" cy="2629757"/>
            <a:chOff x="9747722" y="584182"/>
            <a:chExt cx="2366963" cy="2629757"/>
          </a:xfrm>
        </p:grpSpPr>
        <p:pic>
          <p:nvPicPr>
            <p:cNvPr id="31" name="Picture 5" descr="Napolean's Dalliance™ in the Outer Limits™ Process on Quartz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6766" y="584182"/>
              <a:ext cx="1448877" cy="17160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Rectangle 31"/>
            <p:cNvSpPr/>
            <p:nvPr/>
          </p:nvSpPr>
          <p:spPr>
            <a:xfrm>
              <a:off x="9747722" y="2567608"/>
              <a:ext cx="236696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/>
                <a:t>Napolean's</a:t>
              </a:r>
              <a:r>
                <a:rPr lang="en-US" dirty="0"/>
                <a:t> Dalliance™</a:t>
              </a:r>
            </a:p>
            <a:p>
              <a:r>
                <a:rPr lang="en-US" dirty="0"/>
                <a:t>Color ID # 1722</a:t>
              </a:r>
              <a:endParaRPr lang="en-US" dirty="0"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8404406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049882" y="132896"/>
            <a:ext cx="2244635" cy="56233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QUARTZ</a:t>
            </a:r>
            <a:endParaRPr lang="en-US" sz="3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548941" y="812800"/>
            <a:ext cx="1702594" cy="2513526"/>
            <a:chOff x="4127449" y="441603"/>
            <a:chExt cx="1702594" cy="2513526"/>
          </a:xfrm>
        </p:grpSpPr>
        <p:pic>
          <p:nvPicPr>
            <p:cNvPr id="4" name="Picture 2" descr="Mint Breeze™ in the Outer Limits™ Process on Quartz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0616" y="441603"/>
              <a:ext cx="1336260" cy="16389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4127449" y="2308798"/>
              <a:ext cx="170259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Mint Breeze™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1396</a:t>
              </a:r>
              <a:endParaRPr lang="en-US" dirty="0">
                <a:effectLst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161807" y="3557101"/>
            <a:ext cx="1655881" cy="2479916"/>
            <a:chOff x="395762" y="3147388"/>
            <a:chExt cx="1655881" cy="2479916"/>
          </a:xfrm>
        </p:grpSpPr>
        <p:pic>
          <p:nvPicPr>
            <p:cNvPr id="7" name="Picture 7" descr="No Big Deal™ in the AzoMagic™ Process on Quartz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794" y="3147388"/>
              <a:ext cx="1401818" cy="16970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395762" y="4980973"/>
              <a:ext cx="165588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No Big Deal™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3306</a:t>
              </a:r>
              <a:endParaRPr lang="en-US" dirty="0">
                <a:effectLst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044122" y="3550318"/>
            <a:ext cx="1637912" cy="2486698"/>
            <a:chOff x="6144764" y="3147388"/>
            <a:chExt cx="1637912" cy="2486698"/>
          </a:xfrm>
        </p:grpSpPr>
        <p:pic>
          <p:nvPicPr>
            <p:cNvPr id="10" name="Picture 13" descr="Supercool™ in the AzoMagic™ Process on Quartz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1116" y="3147388"/>
              <a:ext cx="1445208" cy="17038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6144764" y="4987755"/>
              <a:ext cx="163791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Supercool™</a:t>
              </a:r>
            </a:p>
            <a:p>
              <a:r>
                <a:rPr lang="en-US" dirty="0"/>
                <a:t>Color ID # 3315</a:t>
              </a:r>
              <a:endParaRPr lang="en-US" dirty="0">
                <a:effectLst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655407" y="3557101"/>
            <a:ext cx="1638300" cy="2479916"/>
            <a:chOff x="4270814" y="471488"/>
            <a:chExt cx="1638300" cy="2479916"/>
          </a:xfrm>
        </p:grpSpPr>
        <p:pic>
          <p:nvPicPr>
            <p:cNvPr id="13" name="Picture 20" descr="Vamoose™ in the Outer Limits™ Process on Quartz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9221" y="471488"/>
              <a:ext cx="1393117" cy="16970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4270814" y="2305073"/>
              <a:ext cx="16383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Vamoose™</a:t>
              </a:r>
            </a:p>
            <a:p>
              <a:r>
                <a:rPr lang="en-US" dirty="0"/>
                <a:t>Color ID # 1718</a:t>
              </a:r>
              <a:endParaRPr lang="en-US" dirty="0">
                <a:effectLst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597936" y="3559674"/>
            <a:ext cx="1709738" cy="2483229"/>
            <a:chOff x="4179077" y="466405"/>
            <a:chExt cx="1709738" cy="2483229"/>
          </a:xfrm>
        </p:grpSpPr>
        <p:pic>
          <p:nvPicPr>
            <p:cNvPr id="16" name="Picture 4" descr="OverTheHill™ in the Outer Limits™ Process on Quartz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1153" y="466405"/>
              <a:ext cx="1425587" cy="1694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4179077" y="2303303"/>
              <a:ext cx="170973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/>
                <a:t>OverTheHill</a:t>
              </a:r>
              <a:r>
                <a:rPr lang="en-US" dirty="0"/>
                <a:t>™</a:t>
              </a:r>
            </a:p>
            <a:p>
              <a:r>
                <a:rPr lang="en-US" dirty="0"/>
                <a:t>Color ID # 1717 </a:t>
              </a:r>
              <a:endParaRPr lang="en-US" dirty="0">
                <a:effectLst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20793" y="3550318"/>
            <a:ext cx="1838325" cy="2486699"/>
            <a:chOff x="10127687" y="361912"/>
            <a:chExt cx="1838325" cy="2486699"/>
          </a:xfrm>
        </p:grpSpPr>
        <p:pic>
          <p:nvPicPr>
            <p:cNvPr id="19" name="Picture 8" descr="Relentless Olive™ in the QuartzKaleido™ [Combo] Process on Quartz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72245" y="361912"/>
              <a:ext cx="1349211" cy="17038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10127687" y="2202280"/>
              <a:ext cx="183832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Relentless Olive™</a:t>
              </a:r>
            </a:p>
            <a:p>
              <a:r>
                <a:rPr lang="en-US" dirty="0"/>
                <a:t>Color ID # 3263 </a:t>
              </a:r>
              <a:endParaRPr lang="en-US" dirty="0">
                <a:effectLst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32932" y="816360"/>
            <a:ext cx="1624013" cy="2478390"/>
            <a:chOff x="417814" y="566420"/>
            <a:chExt cx="1624013" cy="2478390"/>
          </a:xfrm>
        </p:grpSpPr>
        <p:pic>
          <p:nvPicPr>
            <p:cNvPr id="22" name="Picture 13" descr="BonJour™ in the Outer Limits™ Process on Quartz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235" y="566420"/>
              <a:ext cx="1349211" cy="16365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417814" y="2398479"/>
              <a:ext cx="162401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/>
                <a:t>BonJour</a:t>
              </a:r>
              <a:r>
                <a:rPr lang="en-US" dirty="0"/>
                <a:t>™</a:t>
              </a:r>
            </a:p>
            <a:p>
              <a:r>
                <a:rPr lang="en-US" dirty="0"/>
                <a:t>Color ID # 1735</a:t>
              </a:r>
              <a:endParaRPr lang="en-US" dirty="0">
                <a:effectLst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208369" y="813785"/>
            <a:ext cx="1638300" cy="2512541"/>
            <a:chOff x="6065646" y="3152454"/>
            <a:chExt cx="1638300" cy="2512541"/>
          </a:xfrm>
        </p:grpSpPr>
        <p:pic>
          <p:nvPicPr>
            <p:cNvPr id="25" name="Picture 14" descr="Lily Frost™ in the Outer Limits™ Process on Quartz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2163" y="3152454"/>
              <a:ext cx="1365266" cy="16354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25"/>
            <p:cNvSpPr/>
            <p:nvPr/>
          </p:nvSpPr>
          <p:spPr>
            <a:xfrm>
              <a:off x="6065646" y="5018664"/>
              <a:ext cx="16383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Lily Frost™</a:t>
              </a:r>
            </a:p>
            <a:p>
              <a:r>
                <a:rPr lang="en-US" dirty="0"/>
                <a:t>Color ID # 1619</a:t>
              </a:r>
              <a:endParaRPr lang="en-US" dirty="0">
                <a:effectLst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644991" y="816360"/>
            <a:ext cx="1681163" cy="2512540"/>
            <a:chOff x="2073159" y="489917"/>
            <a:chExt cx="1681163" cy="2512540"/>
          </a:xfrm>
        </p:grpSpPr>
        <p:pic>
          <p:nvPicPr>
            <p:cNvPr id="28" name="Picture 2" descr="Willy Nilly™ in the Outer Limits™ Process on Quartz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3716" y="489917"/>
              <a:ext cx="1360051" cy="16354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Rectangle 28"/>
            <p:cNvSpPr/>
            <p:nvPr/>
          </p:nvSpPr>
          <p:spPr>
            <a:xfrm>
              <a:off x="2073159" y="2356126"/>
              <a:ext cx="168116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Willy </a:t>
              </a:r>
              <a:r>
                <a:rPr lang="en-US" dirty="0" err="1"/>
                <a:t>Nilly</a:t>
              </a:r>
              <a:r>
                <a:rPr lang="en-US" dirty="0"/>
                <a:t>™</a:t>
              </a:r>
            </a:p>
            <a:p>
              <a:r>
                <a:rPr lang="en-US" dirty="0"/>
                <a:t>Color ID # 1737</a:t>
              </a:r>
              <a:endParaRPr lang="en-US" dirty="0">
                <a:effectLst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9998093" y="812800"/>
            <a:ext cx="1627850" cy="2513526"/>
            <a:chOff x="4212563" y="566421"/>
            <a:chExt cx="1627850" cy="2513526"/>
          </a:xfrm>
        </p:grpSpPr>
        <p:pic>
          <p:nvPicPr>
            <p:cNvPr id="31" name="Picture 3" descr="Enami™ in the Outer Limits™ Process on Quartz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4944" y="566421"/>
              <a:ext cx="1354235" cy="16364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Rectangle 31"/>
            <p:cNvSpPr/>
            <p:nvPr/>
          </p:nvSpPr>
          <p:spPr>
            <a:xfrm>
              <a:off x="4212563" y="2433616"/>
              <a:ext cx="162785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/>
                <a:t>Enami</a:t>
              </a:r>
              <a:r>
                <a:rPr lang="en-US" dirty="0"/>
                <a:t>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1736</a:t>
              </a:r>
              <a:endParaRPr lang="en-US" dirty="0"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5730753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049882" y="132896"/>
            <a:ext cx="2244635" cy="56233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QUARTZ</a:t>
            </a:r>
            <a:endParaRPr lang="en-US" sz="3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729398" y="3554182"/>
            <a:ext cx="1666979" cy="2511830"/>
            <a:chOff x="432154" y="2981913"/>
            <a:chExt cx="1666979" cy="2511830"/>
          </a:xfrm>
        </p:grpSpPr>
        <p:pic>
          <p:nvPicPr>
            <p:cNvPr id="4" name="Picture 9" descr="Solemn Sea™ in the Outer Limits™ Process on Quartz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154" y="2981913"/>
              <a:ext cx="1666979" cy="1651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446493" y="4847412"/>
              <a:ext cx="16383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Solemn Sea™</a:t>
              </a:r>
            </a:p>
            <a:p>
              <a:r>
                <a:rPr lang="en-US" dirty="0"/>
                <a:t>Color ID # 1800</a:t>
              </a:r>
              <a:endParaRPr lang="en-US" dirty="0">
                <a:effectLst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88423" y="3554183"/>
            <a:ext cx="1638300" cy="2511830"/>
            <a:chOff x="2307302" y="2998916"/>
            <a:chExt cx="1638300" cy="2511830"/>
          </a:xfrm>
        </p:grpSpPr>
        <p:pic>
          <p:nvPicPr>
            <p:cNvPr id="7" name="Picture 10" descr="Solo Charm™ in the AzoMagic™ Process on Quartz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3418" y="2998916"/>
              <a:ext cx="1604582" cy="1651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2307302" y="4864415"/>
              <a:ext cx="16383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Solo Charm™</a:t>
              </a:r>
            </a:p>
            <a:p>
              <a:r>
                <a:rPr lang="en-US" dirty="0"/>
                <a:t>Color ID # 3288</a:t>
              </a:r>
              <a:endParaRPr lang="en-US" dirty="0">
                <a:effectLst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035035" y="3554182"/>
            <a:ext cx="1666875" cy="2511827"/>
            <a:chOff x="6116012" y="566420"/>
            <a:chExt cx="1666875" cy="2511827"/>
          </a:xfrm>
        </p:grpSpPr>
        <p:pic>
          <p:nvPicPr>
            <p:cNvPr id="10" name="Picture 5" descr="Excitement™ in the Outer Limits™ Process on Quartz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5936" y="566420"/>
              <a:ext cx="1387029" cy="1651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6116012" y="2431916"/>
              <a:ext cx="166687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Excitement™</a:t>
              </a:r>
            </a:p>
            <a:p>
              <a:r>
                <a:rPr lang="en-US" dirty="0"/>
                <a:t>Color ID # 1506 </a:t>
              </a:r>
              <a:endParaRPr lang="en-US" dirty="0">
                <a:effectLst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716025" y="3554182"/>
            <a:ext cx="1524000" cy="2511828"/>
            <a:chOff x="3930778" y="469300"/>
            <a:chExt cx="1524000" cy="2511828"/>
          </a:xfrm>
        </p:grpSpPr>
        <p:pic>
          <p:nvPicPr>
            <p:cNvPr id="13" name="Picture 3" descr="Wolf N Dove™ in the Outer Limits™ Process on Quartz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2771" y="469300"/>
              <a:ext cx="1358558" cy="1651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3930778" y="2334797"/>
              <a:ext cx="15240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Wolf N Dove™</a:t>
              </a:r>
            </a:p>
            <a:p>
              <a:r>
                <a:rPr lang="en-US" dirty="0"/>
                <a:t>Color ID # 17</a:t>
              </a:r>
              <a:endParaRPr lang="en-US" dirty="0">
                <a:effectLst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80096" y="886660"/>
            <a:ext cx="1669480" cy="2419140"/>
            <a:chOff x="2567252" y="885536"/>
            <a:chExt cx="1669480" cy="2419140"/>
          </a:xfrm>
        </p:grpSpPr>
        <p:pic>
          <p:nvPicPr>
            <p:cNvPr id="16" name="Picture 4" descr="Veronica™ in the AzoMagic™ Process on Quartz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7252" y="885536"/>
              <a:ext cx="1669480" cy="16356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2596000" y="2658345"/>
              <a:ext cx="164073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Veronica™</a:t>
              </a:r>
            </a:p>
            <a:p>
              <a:r>
                <a:rPr lang="en-US" dirty="0"/>
                <a:t>Color ID # 4281</a:t>
              </a:r>
              <a:endParaRPr lang="en-US" dirty="0">
                <a:effectLst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9867726" y="886660"/>
            <a:ext cx="1924050" cy="2418554"/>
            <a:chOff x="3894420" y="356019"/>
            <a:chExt cx="1924050" cy="2418554"/>
          </a:xfrm>
        </p:grpSpPr>
        <p:pic>
          <p:nvPicPr>
            <p:cNvPr id="19" name="Picture 1" descr="DixieLand Yellow™ in the QuartzKaleido™ Process on Quartz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6775" y="356019"/>
              <a:ext cx="1339340" cy="16356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3894420" y="2128242"/>
              <a:ext cx="192405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/>
                <a:t>DixieLand</a:t>
              </a:r>
              <a:r>
                <a:rPr lang="en-US" dirty="0"/>
                <a:t> Yellow™</a:t>
              </a:r>
            </a:p>
            <a:p>
              <a:r>
                <a:rPr lang="en-US" dirty="0"/>
                <a:t>Color ID # 3243</a:t>
              </a:r>
              <a:endParaRPr lang="en-US" dirty="0">
                <a:effectLst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282987" y="3554182"/>
            <a:ext cx="1652584" cy="2511829"/>
            <a:chOff x="7822854" y="356019"/>
            <a:chExt cx="1652584" cy="2511829"/>
          </a:xfrm>
        </p:grpSpPr>
        <p:pic>
          <p:nvPicPr>
            <p:cNvPr id="22" name="Picture 4" descr="Goldilocks™ in the Outer Limits™ Process on Quartz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3995" y="356019"/>
              <a:ext cx="1344318" cy="1651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7822854" y="2221517"/>
              <a:ext cx="165258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Goldilocks™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1523</a:t>
              </a:r>
              <a:endParaRPr lang="en-US" dirty="0">
                <a:effectLst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589841" y="886660"/>
            <a:ext cx="1952625" cy="2419139"/>
            <a:chOff x="103271" y="3139939"/>
            <a:chExt cx="1952625" cy="2419139"/>
          </a:xfrm>
        </p:grpSpPr>
        <p:pic>
          <p:nvPicPr>
            <p:cNvPr id="25" name="Picture 6" descr="Lemon Meringue™ in the Outer Limits™ Process on Quartz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595" y="3139939"/>
              <a:ext cx="1347407" cy="16356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25"/>
            <p:cNvSpPr/>
            <p:nvPr/>
          </p:nvSpPr>
          <p:spPr>
            <a:xfrm>
              <a:off x="103271" y="4912747"/>
              <a:ext cx="195262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Lemon Meringue™</a:t>
              </a:r>
            </a:p>
            <a:p>
              <a:r>
                <a:rPr lang="en-US" dirty="0"/>
                <a:t>Color ID # 1790</a:t>
              </a:r>
              <a:endParaRPr lang="en-US" dirty="0">
                <a:effectLst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286661" y="886660"/>
            <a:ext cx="1708483" cy="2418556"/>
            <a:chOff x="2134664" y="469243"/>
            <a:chExt cx="1708483" cy="2418556"/>
          </a:xfrm>
        </p:grpSpPr>
        <p:pic>
          <p:nvPicPr>
            <p:cNvPr id="28" name="Picture 1" descr="HillBilly Antics™ in the Outer Limits™ Process on Quartz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3526" y="469243"/>
              <a:ext cx="1315049" cy="16356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Rectangle 28"/>
            <p:cNvSpPr/>
            <p:nvPr/>
          </p:nvSpPr>
          <p:spPr>
            <a:xfrm>
              <a:off x="2134664" y="2241468"/>
              <a:ext cx="170848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/>
                <a:t>HillBilly</a:t>
              </a:r>
              <a:r>
                <a:rPr lang="en-US" dirty="0"/>
                <a:t> Antics™</a:t>
              </a:r>
            </a:p>
            <a:p>
              <a:r>
                <a:rPr lang="en-US" dirty="0"/>
                <a:t>Color ID # 1791</a:t>
              </a:r>
              <a:endParaRPr lang="en-US" dirty="0">
                <a:effectLst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660552" y="886660"/>
            <a:ext cx="1638300" cy="2418555"/>
            <a:chOff x="2169760" y="281608"/>
            <a:chExt cx="1638300" cy="2418555"/>
          </a:xfrm>
        </p:grpSpPr>
        <p:sp>
          <p:nvSpPr>
            <p:cNvPr id="31" name="Rectangle 30"/>
            <p:cNvSpPr/>
            <p:nvPr/>
          </p:nvSpPr>
          <p:spPr>
            <a:xfrm>
              <a:off x="2169760" y="2053832"/>
              <a:ext cx="16383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Yellow Sands™</a:t>
              </a:r>
            </a:p>
            <a:p>
              <a:r>
                <a:rPr lang="en-US" dirty="0"/>
                <a:t>Color ID # 1513</a:t>
              </a:r>
              <a:endParaRPr lang="en-US" dirty="0">
                <a:effectLst/>
              </a:endParaRPr>
            </a:p>
          </p:txBody>
        </p:sp>
        <p:pic>
          <p:nvPicPr>
            <p:cNvPr id="32" name="Picture 19" descr="Yellow Sands™ in the Outer Limits™ Process on Quartz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8477" y="281608"/>
              <a:ext cx="1282114" cy="16356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39066019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049882" y="132896"/>
            <a:ext cx="2244635" cy="56233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QUARTZ</a:t>
            </a:r>
            <a:endParaRPr lang="en-US" sz="3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757582" y="824349"/>
            <a:ext cx="1652588" cy="2469526"/>
            <a:chOff x="6017596" y="356019"/>
            <a:chExt cx="1652588" cy="2469526"/>
          </a:xfrm>
        </p:grpSpPr>
        <p:pic>
          <p:nvPicPr>
            <p:cNvPr id="4" name="Picture 2" descr="Envy™ in the Outer Limits™ Process on Quartz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1112" y="356019"/>
              <a:ext cx="1405556" cy="16555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6017596" y="2179214"/>
              <a:ext cx="165258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Envy™</a:t>
              </a:r>
            </a:p>
            <a:p>
              <a:r>
                <a:rPr lang="en-US" dirty="0"/>
                <a:t>Color ID # 1394</a:t>
              </a:r>
              <a:endParaRPr lang="en-US" dirty="0">
                <a:effectLst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061098" y="824348"/>
            <a:ext cx="1723870" cy="2475471"/>
            <a:chOff x="9744335" y="436085"/>
            <a:chExt cx="1723870" cy="2475471"/>
          </a:xfrm>
        </p:grpSpPr>
        <p:pic>
          <p:nvPicPr>
            <p:cNvPr id="7" name="Picture 5" descr="Jealous Yellow™ in the Outer Limits™ Process on Quartz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29818" y="436085"/>
              <a:ext cx="1352904" cy="16667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9744335" y="2265225"/>
              <a:ext cx="172387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Jealous Yellow™</a:t>
              </a:r>
            </a:p>
            <a:p>
              <a:r>
                <a:rPr lang="en-US" dirty="0"/>
                <a:t>Color ID # 1393</a:t>
              </a:r>
              <a:endParaRPr lang="en-US" dirty="0">
                <a:effectLst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528837" y="827314"/>
            <a:ext cx="1924050" cy="2466561"/>
            <a:chOff x="2162281" y="3154906"/>
            <a:chExt cx="1924050" cy="2466561"/>
          </a:xfrm>
        </p:grpSpPr>
        <p:pic>
          <p:nvPicPr>
            <p:cNvPr id="10" name="Picture 7" descr="Odyssey Banana™ in the Odyssey® (Mystic Quartz)® Process on Quartz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7936" y="3154906"/>
              <a:ext cx="1207565" cy="16187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2162281" y="4975136"/>
              <a:ext cx="192405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Odyssey Banana™</a:t>
              </a:r>
            </a:p>
            <a:p>
              <a:r>
                <a:rPr lang="en-US" dirty="0"/>
                <a:t>Color ID # 2181</a:t>
              </a:r>
              <a:endParaRPr lang="en-US" dirty="0">
                <a:effectLst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9924496" y="3586563"/>
            <a:ext cx="1809750" cy="2534363"/>
            <a:chOff x="4022502" y="3184943"/>
            <a:chExt cx="1809750" cy="2534363"/>
          </a:xfrm>
        </p:grpSpPr>
        <p:pic>
          <p:nvPicPr>
            <p:cNvPr id="13" name="Picture 8" descr="Odyssey Lemon™ in the Odyssey® (Mystic Quartz)® Process on Quartz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2502" y="3184943"/>
              <a:ext cx="1691698" cy="17256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4022502" y="5072975"/>
              <a:ext cx="180975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Odyssey Lemon™</a:t>
              </a:r>
            </a:p>
            <a:p>
              <a:r>
                <a:rPr lang="en-US" dirty="0"/>
                <a:t>Color ID # 1612 </a:t>
              </a:r>
              <a:endParaRPr lang="en-US" dirty="0">
                <a:effectLst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753797" y="3592090"/>
            <a:ext cx="1638300" cy="2531545"/>
            <a:chOff x="5949677" y="3184943"/>
            <a:chExt cx="1638300" cy="2531545"/>
          </a:xfrm>
        </p:grpSpPr>
        <p:pic>
          <p:nvPicPr>
            <p:cNvPr id="16" name="Picture 9" descr="Offended™ in the AzoMagic™ Process on Quartz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7963" y="3184943"/>
              <a:ext cx="1447855" cy="17201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5949677" y="5070157"/>
              <a:ext cx="16383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Offended™</a:t>
              </a:r>
            </a:p>
            <a:p>
              <a:r>
                <a:rPr lang="en-US" dirty="0"/>
                <a:t>Color ID # 3291</a:t>
              </a:r>
              <a:endParaRPr lang="en-US" dirty="0">
                <a:effectLst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70868" y="826357"/>
            <a:ext cx="1638300" cy="2467518"/>
            <a:chOff x="9938721" y="3256247"/>
            <a:chExt cx="1638300" cy="2467518"/>
          </a:xfrm>
        </p:grpSpPr>
        <p:pic>
          <p:nvPicPr>
            <p:cNvPr id="19" name="Picture 11" descr="Awe Struck™ in the Outer Limits™ Process on Quartz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65927" y="3256247"/>
              <a:ext cx="1383889" cy="16555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9938721" y="5077434"/>
              <a:ext cx="16383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Awe Struck™</a:t>
              </a:r>
            </a:p>
            <a:p>
              <a:r>
                <a:rPr lang="en-US" dirty="0"/>
                <a:t>Color ID # 1531</a:t>
              </a:r>
              <a:endParaRPr lang="en-US" dirty="0">
                <a:effectLst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967863" y="3586563"/>
            <a:ext cx="2124075" cy="2534363"/>
            <a:chOff x="1936795" y="3055199"/>
            <a:chExt cx="2124075" cy="2534363"/>
          </a:xfrm>
        </p:grpSpPr>
        <p:pic>
          <p:nvPicPr>
            <p:cNvPr id="22" name="Picture 9" descr="Odyssey Pineapple™ in the Odyssey® (Mystic Quartz)® Process on Quartz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9738" y="3055199"/>
              <a:ext cx="1342088" cy="17256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1936795" y="4943231"/>
              <a:ext cx="212407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Odyssey Pineapple™</a:t>
              </a:r>
            </a:p>
            <a:p>
              <a:r>
                <a:rPr lang="en-US" dirty="0"/>
                <a:t>Color ID # 1609</a:t>
              </a:r>
              <a:endParaRPr lang="en-US" dirty="0">
                <a:effectLst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817870" y="3586563"/>
            <a:ext cx="1789831" cy="2534363"/>
            <a:chOff x="335183" y="3388624"/>
            <a:chExt cx="1789831" cy="2534363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5183" y="3388624"/>
              <a:ext cx="1789831" cy="1725666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410687" y="5276656"/>
              <a:ext cx="163882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/>
                <a:t>DownTown</a:t>
              </a:r>
              <a:r>
                <a:rPr lang="en-US" dirty="0"/>
                <a:t>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1936</a:t>
              </a:r>
              <a:endParaRPr lang="en-US" dirty="0">
                <a:effectLst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64767" y="3586563"/>
            <a:ext cx="2407617" cy="2534363"/>
            <a:chOff x="6010237" y="3052758"/>
            <a:chExt cx="2407617" cy="2534363"/>
          </a:xfrm>
        </p:grpSpPr>
        <p:pic>
          <p:nvPicPr>
            <p:cNvPr id="28" name="Picture 10" descr="Odyssey Honeysuckle™ in the Odyssey® (Mystic Quartz)® Process on Quartz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0080" y="3052758"/>
              <a:ext cx="1653094" cy="17256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Rectangle 28"/>
            <p:cNvSpPr/>
            <p:nvPr/>
          </p:nvSpPr>
          <p:spPr>
            <a:xfrm>
              <a:off x="6010237" y="4940790"/>
              <a:ext cx="240761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Odyssey Honeysuckle™</a:t>
              </a:r>
            </a:p>
            <a:p>
              <a:r>
                <a:rPr lang="en-US" dirty="0"/>
                <a:t>Color ID # 1607</a:t>
              </a:r>
              <a:endParaRPr lang="en-US" dirty="0">
                <a:effectLst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0030163" y="824348"/>
            <a:ext cx="1795463" cy="2469526"/>
            <a:chOff x="7722106" y="419939"/>
            <a:chExt cx="1795463" cy="2469526"/>
          </a:xfrm>
        </p:grpSpPr>
        <p:pic>
          <p:nvPicPr>
            <p:cNvPr id="31" name="Picture 4" descr="Semper Eadem™ in the Outer Limits™ Process on Quartz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9030" y="419939"/>
              <a:ext cx="1361616" cy="16555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Rectangle 31"/>
            <p:cNvSpPr/>
            <p:nvPr/>
          </p:nvSpPr>
          <p:spPr>
            <a:xfrm>
              <a:off x="7722106" y="2243134"/>
              <a:ext cx="179546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Semper </a:t>
              </a:r>
              <a:r>
                <a:rPr lang="en-US" dirty="0" err="1"/>
                <a:t>Eadem</a:t>
              </a:r>
              <a:r>
                <a:rPr lang="en-US" dirty="0"/>
                <a:t>™</a:t>
              </a:r>
            </a:p>
            <a:p>
              <a:r>
                <a:rPr lang="en-US" dirty="0"/>
                <a:t>Color ID # 1745</a:t>
              </a:r>
              <a:endParaRPr lang="en-US" dirty="0"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4027389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049882" y="132896"/>
            <a:ext cx="2244635" cy="56233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QUARTZ</a:t>
            </a:r>
            <a:endParaRPr lang="en-US" sz="3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239735" y="3595566"/>
            <a:ext cx="1656939" cy="2438638"/>
            <a:chOff x="3790002" y="596456"/>
            <a:chExt cx="1656939" cy="2438638"/>
          </a:xfrm>
        </p:grpSpPr>
        <p:pic>
          <p:nvPicPr>
            <p:cNvPr id="4" name="Picture 4" descr="Fulgorous™ in the Outer Limits™ Process on Quartz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0252" y="596456"/>
              <a:ext cx="1626689" cy="1580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3790002" y="2388763"/>
              <a:ext cx="164605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/>
                <a:t>Fulgorous</a:t>
              </a:r>
              <a:r>
                <a:rPr lang="en-US" dirty="0"/>
                <a:t>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1677</a:t>
              </a:r>
              <a:endParaRPr lang="en-US" dirty="0">
                <a:effectLst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769197" y="834985"/>
            <a:ext cx="1630994" cy="2495207"/>
            <a:chOff x="6057205" y="569117"/>
            <a:chExt cx="1630994" cy="2495207"/>
          </a:xfrm>
        </p:grpSpPr>
        <p:pic>
          <p:nvPicPr>
            <p:cNvPr id="7" name="Picture 5" descr="MagPie™ in the QuartzVana™ Process on Quartz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4185" y="569117"/>
              <a:ext cx="1624014" cy="16469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6057205" y="2417993"/>
              <a:ext cx="162401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/>
                <a:t>MagPie</a:t>
              </a:r>
              <a:r>
                <a:rPr lang="en-US" dirty="0"/>
                <a:t>™</a:t>
              </a:r>
            </a:p>
            <a:p>
              <a:r>
                <a:rPr lang="en-US" dirty="0"/>
                <a:t>Color ID # 1937</a:t>
              </a:r>
              <a:endParaRPr lang="en-US" dirty="0">
                <a:effectLst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025061" y="831638"/>
            <a:ext cx="1838325" cy="2493627"/>
            <a:chOff x="10010774" y="448149"/>
            <a:chExt cx="1838325" cy="2493627"/>
          </a:xfrm>
        </p:grpSpPr>
        <p:pic>
          <p:nvPicPr>
            <p:cNvPr id="10" name="Picture 7" descr="Odyssey Cosmic™ in the Odyssey® (Mystic Quartz)® Process on Quartz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05370" y="448149"/>
              <a:ext cx="1253218" cy="1646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10010774" y="2295445"/>
              <a:ext cx="183832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Odyssey Cosmic™</a:t>
              </a:r>
            </a:p>
            <a:p>
              <a:r>
                <a:rPr lang="en-US" dirty="0"/>
                <a:t>Color ID # 1624</a:t>
              </a:r>
              <a:endParaRPr lang="en-US" dirty="0">
                <a:effectLst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89086" y="3595566"/>
            <a:ext cx="1938338" cy="2465976"/>
            <a:chOff x="134206" y="3071285"/>
            <a:chExt cx="1938338" cy="2465976"/>
          </a:xfrm>
        </p:grpSpPr>
        <p:pic>
          <p:nvPicPr>
            <p:cNvPr id="13" name="Picture 8" descr="Odyssey Lantern™ in the Odyssey® (Mystic Quartz)® Process on Quartz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717" y="3071285"/>
              <a:ext cx="1373317" cy="16079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134206" y="4890930"/>
              <a:ext cx="193833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Odyssey Lantern™</a:t>
              </a:r>
            </a:p>
            <a:p>
              <a:r>
                <a:rPr lang="en-US" dirty="0"/>
                <a:t>Color ID # 1625</a:t>
              </a:r>
              <a:endParaRPr lang="en-US" dirty="0">
                <a:effectLst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726335" y="3595566"/>
            <a:ext cx="1666875" cy="2465977"/>
            <a:chOff x="6039827" y="3179979"/>
            <a:chExt cx="1666875" cy="2465977"/>
          </a:xfrm>
        </p:grpSpPr>
        <p:pic>
          <p:nvPicPr>
            <p:cNvPr id="16" name="Picture 11" descr="RedBud™ in the Outer Limits™ Process on Quartz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2791" y="3179979"/>
              <a:ext cx="1560949" cy="16079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6039827" y="4999625"/>
              <a:ext cx="166687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/>
                <a:t>RedBud</a:t>
              </a:r>
              <a:r>
                <a:rPr lang="en-US" dirty="0"/>
                <a:t>™</a:t>
              </a:r>
            </a:p>
            <a:p>
              <a:r>
                <a:rPr lang="en-US" dirty="0"/>
                <a:t>Color ID # 1521</a:t>
              </a:r>
              <a:endParaRPr lang="en-US" dirty="0">
                <a:effectLst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9981970" y="3595566"/>
            <a:ext cx="1866900" cy="2467356"/>
            <a:chOff x="2022206" y="523874"/>
            <a:chExt cx="1866900" cy="2467356"/>
          </a:xfrm>
        </p:grpSpPr>
        <p:pic>
          <p:nvPicPr>
            <p:cNvPr id="19" name="Picture 3" descr="Golden Grounds™ in the Outer Limits™ Process on Quartz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5297" y="523874"/>
              <a:ext cx="1586895" cy="16079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2022206" y="2344899"/>
              <a:ext cx="18669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Golden Grounds™</a:t>
              </a:r>
            </a:p>
            <a:p>
              <a:r>
                <a:rPr lang="en-US" dirty="0"/>
                <a:t>Color ID # 2620</a:t>
              </a:r>
              <a:endParaRPr lang="en-US" dirty="0">
                <a:effectLst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49286" y="834986"/>
            <a:ext cx="1627632" cy="2495207"/>
            <a:chOff x="8445976" y="729400"/>
            <a:chExt cx="1627632" cy="2495207"/>
          </a:xfrm>
        </p:grpSpPr>
        <p:pic>
          <p:nvPicPr>
            <p:cNvPr id="22" name="Picture 7" descr="Red Legends™ in the QuartzVana™ Process on Quartz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45976" y="729400"/>
              <a:ext cx="1627632" cy="1646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8448014" y="2578276"/>
              <a:ext cx="162559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Red Legends™</a:t>
              </a:r>
            </a:p>
            <a:p>
              <a:r>
                <a:rPr lang="en-US" dirty="0"/>
                <a:t>Color ID # 2140</a:t>
              </a:r>
              <a:endParaRPr lang="en-US" dirty="0">
                <a:effectLst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794480" y="831638"/>
            <a:ext cx="1666875" cy="2495207"/>
            <a:chOff x="3939289" y="388102"/>
            <a:chExt cx="1666875" cy="2495207"/>
          </a:xfrm>
        </p:grpSpPr>
        <p:pic>
          <p:nvPicPr>
            <p:cNvPr id="25" name="Picture 4" descr="HoneyBee™ in the Outer Limits™ Process on Quartz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6803" y="388102"/>
              <a:ext cx="1319485" cy="1646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25"/>
            <p:cNvSpPr/>
            <p:nvPr/>
          </p:nvSpPr>
          <p:spPr>
            <a:xfrm>
              <a:off x="3939289" y="2236978"/>
              <a:ext cx="166687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/>
                <a:t>HoneyBee</a:t>
              </a:r>
              <a:r>
                <a:rPr lang="en-US" dirty="0"/>
                <a:t>™</a:t>
              </a:r>
            </a:p>
            <a:p>
              <a:r>
                <a:rPr lang="en-US" dirty="0"/>
                <a:t>Color ID # 1397 </a:t>
              </a:r>
              <a:endParaRPr lang="en-US" dirty="0">
                <a:effectLst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811607" y="3595566"/>
            <a:ext cx="1666285" cy="2465975"/>
            <a:chOff x="7526456" y="3633052"/>
            <a:chExt cx="1666285" cy="2465975"/>
          </a:xfrm>
        </p:grpSpPr>
        <p:pic>
          <p:nvPicPr>
            <p:cNvPr id="28" name="Picture 4" descr="Kettle Corn™ in the AzoMagic™ Process on Quartz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6456" y="3633052"/>
              <a:ext cx="1649748" cy="16079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Rectangle 28"/>
            <p:cNvSpPr/>
            <p:nvPr/>
          </p:nvSpPr>
          <p:spPr>
            <a:xfrm>
              <a:off x="7558450" y="5452696"/>
              <a:ext cx="163429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Kettle Corn™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4282</a:t>
              </a:r>
              <a:endParaRPr lang="en-US" dirty="0">
                <a:effectLst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312724" y="831639"/>
            <a:ext cx="1841497" cy="2495206"/>
            <a:chOff x="9098026" y="3932177"/>
            <a:chExt cx="1841497" cy="2495206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79695" y="3932177"/>
              <a:ext cx="1678161" cy="1646959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9098026" y="5781052"/>
              <a:ext cx="184149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Old Dandelions™</a:t>
              </a:r>
            </a:p>
            <a:p>
              <a:r>
                <a:rPr lang="en-US" dirty="0"/>
                <a:t>Color ID # 3392</a:t>
              </a:r>
              <a:endParaRPr lang="en-US" dirty="0"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9391840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049882" y="132896"/>
            <a:ext cx="2244635" cy="56233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QUARTZ</a:t>
            </a:r>
            <a:endParaRPr lang="en-US" sz="40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409729" y="3570514"/>
            <a:ext cx="2048483" cy="2584503"/>
            <a:chOff x="7358568" y="614599"/>
            <a:chExt cx="2048483" cy="258450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2877" y="614599"/>
              <a:ext cx="1390970" cy="1799772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7358568" y="2552771"/>
              <a:ext cx="204848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Canterbury Muse</a:t>
              </a:r>
              <a:r>
                <a:rPr lang="en-US" dirty="0" smtClean="0">
                  <a:solidFill>
                    <a:srgbClr val="000000"/>
                  </a:solidFill>
                </a:rPr>
                <a:t>™</a:t>
              </a:r>
            </a:p>
            <a:p>
              <a:r>
                <a:rPr lang="en-US" dirty="0" smtClean="0">
                  <a:solidFill>
                    <a:srgbClr val="000000"/>
                  </a:solidFill>
                </a:rPr>
                <a:t>Color </a:t>
              </a:r>
              <a:r>
                <a:rPr lang="en-US" dirty="0">
                  <a:solidFill>
                    <a:srgbClr val="000000"/>
                  </a:solidFill>
                </a:rPr>
                <a:t>ID # </a:t>
              </a:r>
              <a:r>
                <a:rPr lang="en-US" dirty="0" smtClean="0">
                  <a:solidFill>
                    <a:srgbClr val="000000"/>
                  </a:solidFill>
                </a:rPr>
                <a:t>3257</a:t>
              </a:r>
              <a:endParaRPr lang="en-US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967059" y="3570515"/>
            <a:ext cx="1765501" cy="2584329"/>
            <a:chOff x="9618030" y="668764"/>
            <a:chExt cx="1765501" cy="258432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8328" y="668764"/>
              <a:ext cx="1484906" cy="1799772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9618030" y="2606762"/>
              <a:ext cx="176550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Dignity Counts™</a:t>
              </a:r>
              <a:endParaRPr lang="en-US" dirty="0"/>
            </a:p>
            <a:p>
              <a:r>
                <a:rPr lang="en-US" dirty="0" smtClean="0">
                  <a:solidFill>
                    <a:srgbClr val="000000"/>
                  </a:solidFill>
                </a:rPr>
                <a:t>Color </a:t>
              </a:r>
              <a:r>
                <a:rPr lang="en-US" dirty="0">
                  <a:solidFill>
                    <a:srgbClr val="000000"/>
                  </a:solidFill>
                </a:rPr>
                <a:t>ID # </a:t>
              </a:r>
              <a:r>
                <a:rPr lang="en-US" dirty="0" smtClean="0">
                  <a:solidFill>
                    <a:srgbClr val="000000"/>
                  </a:solidFill>
                </a:rPr>
                <a:t>3258</a:t>
              </a:r>
              <a:endParaRPr lang="en-US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511359" y="3570512"/>
            <a:ext cx="1652588" cy="2584332"/>
            <a:chOff x="1888533" y="371474"/>
            <a:chExt cx="1652588" cy="258433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8545" y="371474"/>
              <a:ext cx="1392565" cy="1799773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888533" y="2309475"/>
              <a:ext cx="165258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dirty="0"/>
                <a:t>Red </a:t>
              </a:r>
              <a:r>
                <a:rPr lang="es-ES" dirty="0" err="1"/>
                <a:t>Meteor</a:t>
              </a:r>
              <a:r>
                <a:rPr lang="es-ES" dirty="0"/>
                <a:t>™</a:t>
              </a:r>
            </a:p>
            <a:p>
              <a:r>
                <a:rPr lang="es-ES" dirty="0"/>
                <a:t>Color ID # 1977</a:t>
              </a:r>
              <a:endParaRPr lang="es-ES" dirty="0">
                <a:effectLst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896122" y="3570512"/>
            <a:ext cx="1638300" cy="2584332"/>
            <a:chOff x="9935174" y="388103"/>
            <a:chExt cx="1638300" cy="2584332"/>
          </a:xfrm>
        </p:grpSpPr>
        <p:pic>
          <p:nvPicPr>
            <p:cNvPr id="13" name="Picture 8" descr="Red Sky™ in the Outer Limits™ Process on Quartz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28635" y="388103"/>
              <a:ext cx="1451378" cy="1799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9935174" y="2326104"/>
              <a:ext cx="16383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dirty="0"/>
                <a:t>Red </a:t>
              </a:r>
              <a:r>
                <a:rPr lang="es-ES" dirty="0" err="1"/>
                <a:t>Sky</a:t>
              </a:r>
              <a:r>
                <a:rPr lang="es-ES" dirty="0"/>
                <a:t>™</a:t>
              </a:r>
            </a:p>
            <a:p>
              <a:r>
                <a:rPr lang="es-ES" dirty="0"/>
                <a:t>Color ID # 1976</a:t>
              </a:r>
              <a:endParaRPr lang="es-ES" dirty="0">
                <a:effectLst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575612" y="812800"/>
            <a:ext cx="1952625" cy="2497547"/>
            <a:chOff x="8176961" y="3039521"/>
            <a:chExt cx="1952625" cy="2497547"/>
          </a:xfrm>
        </p:grpSpPr>
        <p:pic>
          <p:nvPicPr>
            <p:cNvPr id="16" name="Picture 11" descr="Odyssey Twilight™ in the Odyssey® (Mystic Quartz)® Process on Quartz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41986" y="3039521"/>
              <a:ext cx="1422577" cy="17999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8176961" y="4890737"/>
              <a:ext cx="195262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Odyssey Twilight™</a:t>
              </a:r>
            </a:p>
            <a:p>
              <a:r>
                <a:rPr lang="en-US" dirty="0"/>
                <a:t>Color ID # 1614</a:t>
              </a:r>
              <a:endParaRPr lang="en-US" dirty="0">
                <a:effectLst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92745" y="812800"/>
            <a:ext cx="1681406" cy="2497547"/>
            <a:chOff x="2601843" y="3628144"/>
            <a:chExt cx="1681406" cy="2497547"/>
          </a:xfrm>
        </p:grpSpPr>
        <p:pic>
          <p:nvPicPr>
            <p:cNvPr id="19" name="Picture 8" descr="Sudden Flash™ in the AzoMagic™ Process on Quartz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4935" y="3628144"/>
              <a:ext cx="1455222" cy="17999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2601843" y="5479360"/>
              <a:ext cx="168140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Sudden Flash™</a:t>
              </a:r>
            </a:p>
            <a:p>
              <a:r>
                <a:rPr lang="en-US" dirty="0"/>
                <a:t>Color ID # 3318</a:t>
              </a:r>
              <a:endParaRPr lang="en-US" dirty="0">
                <a:effectLst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224841" y="807593"/>
            <a:ext cx="1615668" cy="2502754"/>
            <a:chOff x="10026521" y="3047552"/>
            <a:chExt cx="1615668" cy="2502754"/>
          </a:xfrm>
        </p:grpSpPr>
        <p:pic>
          <p:nvPicPr>
            <p:cNvPr id="22" name="Picture 12" descr="Peanuts™ in the Quartz Myst™ Process on Quartz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10270" y="3047552"/>
              <a:ext cx="1448170" cy="17999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10026521" y="4903975"/>
              <a:ext cx="161566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Peanuts™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1642</a:t>
              </a:r>
              <a:endParaRPr lang="en-US" dirty="0">
                <a:effectLst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9898743" y="807593"/>
            <a:ext cx="1772423" cy="2502753"/>
            <a:chOff x="1945703" y="3397992"/>
            <a:chExt cx="1772423" cy="2502753"/>
          </a:xfrm>
        </p:grpSpPr>
        <p:pic>
          <p:nvPicPr>
            <p:cNvPr id="25" name="Picture 6" descr="Star Crossed™ in the Outer Limits™ Process on Quartz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5703" y="3397992"/>
              <a:ext cx="1772423" cy="17999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25"/>
            <p:cNvSpPr/>
            <p:nvPr/>
          </p:nvSpPr>
          <p:spPr>
            <a:xfrm>
              <a:off x="1998476" y="5254414"/>
              <a:ext cx="166687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Star Crossed™</a:t>
              </a:r>
            </a:p>
            <a:p>
              <a:r>
                <a:rPr lang="en-US" dirty="0"/>
                <a:t>Color ID # 1532</a:t>
              </a:r>
              <a:endParaRPr lang="en-US" dirty="0">
                <a:effectLst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627327" y="807593"/>
            <a:ext cx="1753574" cy="2502754"/>
            <a:chOff x="10063283" y="3052341"/>
            <a:chExt cx="1753574" cy="2502754"/>
          </a:xfrm>
        </p:grpSpPr>
        <p:pic>
          <p:nvPicPr>
            <p:cNvPr id="31" name="Picture 17" descr="Sunny Spring™ in the Outer Limits™ Process on Quartz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63283" y="3052341"/>
              <a:ext cx="1753574" cy="17999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Rectangle 31"/>
            <p:cNvSpPr/>
            <p:nvPr/>
          </p:nvSpPr>
          <p:spPr>
            <a:xfrm>
              <a:off x="10089352" y="4908764"/>
              <a:ext cx="167810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Sunny Spring™</a:t>
              </a:r>
            </a:p>
            <a:p>
              <a:r>
                <a:rPr lang="en-US" dirty="0"/>
                <a:t>Color ID # 1519</a:t>
              </a:r>
              <a:endParaRPr lang="en-US" dirty="0"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2527632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049882" y="132896"/>
            <a:ext cx="2244635" cy="56233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QUARTZ</a:t>
            </a:r>
            <a:endParaRPr lang="en-US" sz="40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079225" y="3686628"/>
            <a:ext cx="1640732" cy="2528023"/>
            <a:chOff x="2729740" y="871738"/>
            <a:chExt cx="1640732" cy="2528023"/>
          </a:xfrm>
        </p:grpSpPr>
        <p:pic>
          <p:nvPicPr>
            <p:cNvPr id="4" name="Picture 2" descr="Pink Pout™ in the QuartzKaleido™ Process on Quartz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4726" y="871738"/>
              <a:ext cx="1350760" cy="16836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2729740" y="2753430"/>
              <a:ext cx="164073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Pink Pout™</a:t>
              </a:r>
            </a:p>
            <a:p>
              <a:r>
                <a:rPr lang="en-US" dirty="0"/>
                <a:t>Color ID # 3222</a:t>
              </a:r>
              <a:endParaRPr lang="en-US" dirty="0">
                <a:effectLst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661207" y="3686628"/>
            <a:ext cx="1805502" cy="2528023"/>
            <a:chOff x="533380" y="3775184"/>
            <a:chExt cx="1805502" cy="2528023"/>
          </a:xfrm>
        </p:grpSpPr>
        <p:pic>
          <p:nvPicPr>
            <p:cNvPr id="7" name="Picture 4" descr="Political Blame™ in the QuartzKaleido™ Process on Quartz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203" y="3775184"/>
              <a:ext cx="1413114" cy="16836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533380" y="5656876"/>
              <a:ext cx="180550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Political Blame™</a:t>
              </a:r>
            </a:p>
            <a:p>
              <a:r>
                <a:rPr lang="en-US" dirty="0"/>
                <a:t>Color ID # 3333</a:t>
              </a:r>
              <a:endParaRPr lang="en-US" dirty="0">
                <a:effectLst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566475" y="3686628"/>
            <a:ext cx="1695147" cy="2528022"/>
            <a:chOff x="5112772" y="648307"/>
            <a:chExt cx="1695147" cy="252802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0092" y="648307"/>
              <a:ext cx="1360508" cy="1683657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5112772" y="2529998"/>
              <a:ext cx="169514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Ashes of Rose™</a:t>
              </a:r>
            </a:p>
            <a:p>
              <a:r>
                <a:rPr lang="en-US" dirty="0"/>
                <a:t>Color ID # 3241</a:t>
              </a:r>
              <a:endParaRPr lang="en-US" dirty="0">
                <a:effectLst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9894229" y="3686628"/>
            <a:ext cx="2085282" cy="2528021"/>
            <a:chOff x="7694873" y="861335"/>
            <a:chExt cx="2085282" cy="2528021"/>
          </a:xfrm>
        </p:grpSpPr>
        <p:pic>
          <p:nvPicPr>
            <p:cNvPr id="13" name="Picture 3" descr="Summer Madness™ in the QuartzKaleido™ Process on Quartz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53771" y="861335"/>
              <a:ext cx="1367486" cy="16836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7694873" y="2743025"/>
              <a:ext cx="208528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Summer Madness™</a:t>
              </a:r>
            </a:p>
            <a:p>
              <a:r>
                <a:rPr lang="en-US" dirty="0"/>
                <a:t>Color ID # 3218</a:t>
              </a:r>
              <a:endParaRPr lang="en-US" dirty="0">
                <a:effectLst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595645" y="801883"/>
            <a:ext cx="1638300" cy="2478936"/>
            <a:chOff x="6341989" y="552445"/>
            <a:chExt cx="1638300" cy="2478936"/>
          </a:xfrm>
        </p:grpSpPr>
        <p:pic>
          <p:nvPicPr>
            <p:cNvPr id="16" name="Picture 5" descr="AzoCaravan™ in the QuartzKaleido™ Process on Quartz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1632" y="552445"/>
              <a:ext cx="1359014" cy="1694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6341989" y="2385050"/>
              <a:ext cx="16383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/>
                <a:t>AzoCaravan</a:t>
              </a:r>
              <a:r>
                <a:rPr lang="en-US" dirty="0"/>
                <a:t>™</a:t>
              </a:r>
            </a:p>
            <a:p>
              <a:r>
                <a:rPr lang="en-US" dirty="0"/>
                <a:t>Color ID # 3341</a:t>
              </a:r>
              <a:endParaRPr lang="en-US" dirty="0">
                <a:effectLst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9977040" y="801883"/>
            <a:ext cx="1666875" cy="2478936"/>
            <a:chOff x="120041" y="895347"/>
            <a:chExt cx="1666875" cy="2478936"/>
          </a:xfrm>
        </p:grpSpPr>
        <p:pic>
          <p:nvPicPr>
            <p:cNvPr id="19" name="Picture 1" descr="Inspire™ in the Outer Limits™ Process on Quartz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344" y="895347"/>
              <a:ext cx="1620270" cy="1694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120041" y="2727952"/>
              <a:ext cx="166687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Inspire™</a:t>
              </a:r>
            </a:p>
            <a:p>
              <a:r>
                <a:rPr lang="en-US" dirty="0"/>
                <a:t>Color ID # 1302 </a:t>
              </a:r>
              <a:endParaRPr lang="en-US" dirty="0">
                <a:effectLst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92251" y="3686628"/>
            <a:ext cx="1781175" cy="2528024"/>
            <a:chOff x="7919184" y="402775"/>
            <a:chExt cx="1781175" cy="2528024"/>
          </a:xfrm>
        </p:grpSpPr>
        <p:pic>
          <p:nvPicPr>
            <p:cNvPr id="22" name="Picture 5" descr="Favorite Charm™ in the QuartzKaleido™ [Combo] Process on Quartz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2764" y="402775"/>
              <a:ext cx="1344942" cy="16836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7919184" y="2284468"/>
              <a:ext cx="178117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Favorite Charm™</a:t>
              </a:r>
            </a:p>
            <a:p>
              <a:r>
                <a:rPr lang="en-US" dirty="0"/>
                <a:t>Color ID # 3269</a:t>
              </a:r>
              <a:endParaRPr lang="en-US" dirty="0">
                <a:effectLst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70808" y="801883"/>
            <a:ext cx="2024063" cy="2478937"/>
            <a:chOff x="4063769" y="420588"/>
            <a:chExt cx="2024063" cy="2478937"/>
          </a:xfrm>
        </p:grpSpPr>
        <p:pic>
          <p:nvPicPr>
            <p:cNvPr id="25" name="Picture 3" descr="Orange Attraction™ in the QuartzVana™ Process on Quartz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7869" y="420588"/>
              <a:ext cx="1395865" cy="1694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25"/>
            <p:cNvSpPr/>
            <p:nvPr/>
          </p:nvSpPr>
          <p:spPr>
            <a:xfrm>
              <a:off x="4063769" y="2253194"/>
              <a:ext cx="202406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Orange Attraction™</a:t>
              </a:r>
            </a:p>
            <a:p>
              <a:r>
                <a:rPr lang="en-US" dirty="0"/>
                <a:t>Color ID # 2142 </a:t>
              </a:r>
              <a:endParaRPr lang="en-US" dirty="0">
                <a:effectLst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205621" y="801883"/>
            <a:ext cx="1666875" cy="2478936"/>
            <a:chOff x="8117374" y="3591876"/>
            <a:chExt cx="1666875" cy="2478936"/>
          </a:xfrm>
        </p:grpSpPr>
        <p:pic>
          <p:nvPicPr>
            <p:cNvPr id="28" name="Picture 11" descr="Fortuitous™ in the Outer Limits™ Process on Quartz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2456" y="3591876"/>
              <a:ext cx="1356713" cy="1694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Rectangle 28"/>
            <p:cNvSpPr/>
            <p:nvPr/>
          </p:nvSpPr>
          <p:spPr>
            <a:xfrm>
              <a:off x="8117374" y="5424481"/>
              <a:ext cx="166687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Fortuitous™</a:t>
              </a:r>
            </a:p>
            <a:p>
              <a:r>
                <a:rPr lang="en-US" dirty="0"/>
                <a:t>Color ID # 1300</a:t>
              </a:r>
              <a:endParaRPr lang="en-US" dirty="0">
                <a:effectLst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728159" y="801883"/>
            <a:ext cx="1679188" cy="2478937"/>
            <a:chOff x="262720" y="563023"/>
            <a:chExt cx="1679188" cy="2478937"/>
          </a:xfrm>
        </p:grpSpPr>
        <p:pic>
          <p:nvPicPr>
            <p:cNvPr id="31" name="Picture 1" descr="Superstition™ in the QuartzVana™ Process on Quartz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20" y="563023"/>
              <a:ext cx="1679188" cy="1694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Rectangle 31"/>
            <p:cNvSpPr/>
            <p:nvPr/>
          </p:nvSpPr>
          <p:spPr>
            <a:xfrm>
              <a:off x="262720" y="2395629"/>
              <a:ext cx="167159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Superstition™</a:t>
              </a:r>
            </a:p>
            <a:p>
              <a:r>
                <a:rPr lang="en-US" dirty="0"/>
                <a:t>Color ID # 2293</a:t>
              </a:r>
              <a:endParaRPr lang="en-US" dirty="0"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0783746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049882" y="132896"/>
            <a:ext cx="2244635" cy="56233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QUARTZ</a:t>
            </a:r>
            <a:endParaRPr lang="en-US" sz="40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45165" y="819392"/>
            <a:ext cx="1932562" cy="2535865"/>
            <a:chOff x="9896101" y="714904"/>
            <a:chExt cx="1932562" cy="253586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80581" y="714904"/>
              <a:ext cx="1357212" cy="1764152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9896101" y="2604438"/>
              <a:ext cx="193256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Wildwood Green™</a:t>
              </a:r>
            </a:p>
            <a:p>
              <a:r>
                <a:rPr lang="en-US" dirty="0"/>
                <a:t>Color ID # 3871</a:t>
              </a:r>
              <a:endParaRPr lang="en-US" dirty="0">
                <a:effectLst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56413" y="3719229"/>
            <a:ext cx="1822316" cy="2494471"/>
            <a:chOff x="2849013" y="3735362"/>
            <a:chExt cx="1822316" cy="2494471"/>
          </a:xfrm>
        </p:grpSpPr>
        <p:pic>
          <p:nvPicPr>
            <p:cNvPr id="7" name="Picture 3" descr="Insomnia Mode™ in the AzoMagic™ Process on Quartz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1006" y="3735362"/>
              <a:ext cx="1738330" cy="17225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2849013" y="5583502"/>
              <a:ext cx="182231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dirty="0" err="1" smtClean="0"/>
                <a:t>Insomnia</a:t>
              </a:r>
              <a:r>
                <a:rPr lang="es-ES" dirty="0" smtClean="0"/>
                <a:t> </a:t>
              </a:r>
              <a:r>
                <a:rPr lang="es-ES" dirty="0" err="1" smtClean="0"/>
                <a:t>Mode</a:t>
              </a:r>
              <a:r>
                <a:rPr lang="es-ES" dirty="0" smtClean="0"/>
                <a:t>™</a:t>
              </a:r>
            </a:p>
            <a:p>
              <a:r>
                <a:rPr lang="es-ES" dirty="0" smtClean="0"/>
                <a:t>Color </a:t>
              </a:r>
              <a:r>
                <a:rPr lang="es-ES" dirty="0"/>
                <a:t>ID # 3393</a:t>
              </a:r>
              <a:endParaRPr lang="es-ES" dirty="0">
                <a:effectLst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475363" y="3719229"/>
            <a:ext cx="1952017" cy="2494471"/>
            <a:chOff x="643142" y="681036"/>
            <a:chExt cx="1952017" cy="2494471"/>
          </a:xfrm>
        </p:grpSpPr>
        <p:pic>
          <p:nvPicPr>
            <p:cNvPr id="10" name="Picture 2" descr="Master Illusionist™ in the AzoMagic™ Process on Quartz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916" y="681036"/>
              <a:ext cx="1706470" cy="17225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643142" y="2529176"/>
              <a:ext cx="195201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Master Illusionist™</a:t>
              </a:r>
            </a:p>
            <a:p>
              <a:r>
                <a:rPr lang="en-US" dirty="0"/>
                <a:t>Color ID # 3389</a:t>
              </a:r>
              <a:endParaRPr lang="en-US" dirty="0">
                <a:effectLst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983931" y="3719230"/>
            <a:ext cx="1742400" cy="2494470"/>
            <a:chOff x="5159917" y="681037"/>
            <a:chExt cx="1742400" cy="2494470"/>
          </a:xfrm>
        </p:grpSpPr>
        <p:pic>
          <p:nvPicPr>
            <p:cNvPr id="13" name="Picture 6" descr="Polar Morn™ in the AzoMagic™ Process on Quartz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9917" y="681037"/>
              <a:ext cx="1742137" cy="1726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5170794" y="2529176"/>
              <a:ext cx="173152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Polar Morn™</a:t>
              </a:r>
            </a:p>
            <a:p>
              <a:r>
                <a:rPr lang="en-US" dirty="0"/>
                <a:t>Color ID # 3821</a:t>
              </a:r>
              <a:endParaRPr lang="en-US" dirty="0">
                <a:effectLst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365524" y="3719229"/>
            <a:ext cx="1705905" cy="2494471"/>
            <a:chOff x="392690" y="3665792"/>
            <a:chExt cx="1705905" cy="2494471"/>
          </a:xfrm>
        </p:grpSpPr>
        <p:sp>
          <p:nvSpPr>
            <p:cNvPr id="16" name="Rectangle 15"/>
            <p:cNvSpPr/>
            <p:nvPr/>
          </p:nvSpPr>
          <p:spPr>
            <a:xfrm>
              <a:off x="393726" y="5513932"/>
              <a:ext cx="170486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Soul Searching™</a:t>
              </a:r>
            </a:p>
            <a:p>
              <a:r>
                <a:rPr lang="en-US" dirty="0"/>
                <a:t>Color ID # 3388</a:t>
              </a:r>
              <a:endParaRPr lang="en-US" dirty="0">
                <a:effectLst/>
              </a:endParaRPr>
            </a:p>
          </p:txBody>
        </p:sp>
        <p:pic>
          <p:nvPicPr>
            <p:cNvPr id="17" name="Picture 7" descr="Soul Searching™ in the AzoMagic™ Process on Quartz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690" y="3665792"/>
              <a:ext cx="1705905" cy="17225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oup 17"/>
          <p:cNvGrpSpPr/>
          <p:nvPr/>
        </p:nvGrpSpPr>
        <p:grpSpPr>
          <a:xfrm>
            <a:off x="4913612" y="819391"/>
            <a:ext cx="1893651" cy="2530621"/>
            <a:chOff x="490911" y="3721792"/>
            <a:chExt cx="1893651" cy="2530621"/>
          </a:xfrm>
        </p:grpSpPr>
        <p:pic>
          <p:nvPicPr>
            <p:cNvPr id="19" name="Picture 1" descr="Grand Delusions™ in the AzoMagic™ Process on Quartz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107" y="3721792"/>
              <a:ext cx="1731260" cy="17583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490911" y="5606082"/>
              <a:ext cx="189365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Grand Delusions™</a:t>
              </a:r>
            </a:p>
            <a:p>
              <a:r>
                <a:rPr lang="en-US" dirty="0"/>
                <a:t>Color ID # 3390</a:t>
              </a:r>
              <a:endParaRPr lang="en-US" dirty="0">
                <a:effectLst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625204" y="819392"/>
            <a:ext cx="1631777" cy="2535865"/>
            <a:chOff x="5213411" y="709104"/>
            <a:chExt cx="1631777" cy="2535865"/>
          </a:xfrm>
        </p:grpSpPr>
        <p:pic>
          <p:nvPicPr>
            <p:cNvPr id="22" name="Picture 7" descr="Lily Pad™ in the AzoMagic™ Process on Quartz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9308" y="709104"/>
              <a:ext cx="1419985" cy="1764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5213411" y="2598638"/>
              <a:ext cx="163177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Lily Pad™</a:t>
              </a:r>
            </a:p>
            <a:p>
              <a:r>
                <a:rPr lang="en-US" dirty="0"/>
                <a:t>Color ID # 3853</a:t>
              </a:r>
              <a:endParaRPr lang="en-US" dirty="0">
                <a:effectLst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493935" y="819391"/>
            <a:ext cx="1751404" cy="2530621"/>
            <a:chOff x="5107354" y="706026"/>
            <a:chExt cx="1751404" cy="2530621"/>
          </a:xfrm>
        </p:grpSpPr>
        <p:pic>
          <p:nvPicPr>
            <p:cNvPr id="25" name="Picture 7" descr="Clear Water™ in the AzoMagic™ Process on Quartz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7354" y="706026"/>
              <a:ext cx="1751404" cy="17583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25"/>
            <p:cNvSpPr/>
            <p:nvPr/>
          </p:nvSpPr>
          <p:spPr>
            <a:xfrm>
              <a:off x="5152832" y="2590316"/>
              <a:ext cx="170592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Clear Water™</a:t>
              </a:r>
            </a:p>
            <a:p>
              <a:r>
                <a:rPr lang="en-US" dirty="0"/>
                <a:t>Color ID # 4279</a:t>
              </a:r>
              <a:endParaRPr lang="en-US" dirty="0">
                <a:effectLst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9439243" y="3719229"/>
            <a:ext cx="2652409" cy="2494471"/>
            <a:chOff x="2363111" y="648306"/>
            <a:chExt cx="2652409" cy="2494471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7754" y="648306"/>
              <a:ext cx="1362482" cy="1722527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/>
          </p:nvSpPr>
          <p:spPr>
            <a:xfrm>
              <a:off x="2363111" y="2496446"/>
              <a:ext cx="265240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Promises Without Doubt™</a:t>
              </a:r>
              <a:endParaRPr lang="en-US" dirty="0"/>
            </a:p>
            <a:p>
              <a:r>
                <a:rPr lang="en-US" dirty="0" smtClean="0">
                  <a:solidFill>
                    <a:srgbClr val="000000"/>
                  </a:solidFill>
                </a:rPr>
                <a:t>Color </a:t>
              </a:r>
              <a:r>
                <a:rPr lang="en-US" dirty="0">
                  <a:solidFill>
                    <a:srgbClr val="000000"/>
                  </a:solidFill>
                </a:rPr>
                <a:t>ID # </a:t>
              </a:r>
              <a:r>
                <a:rPr lang="en-US" dirty="0" smtClean="0">
                  <a:solidFill>
                    <a:srgbClr val="000000"/>
                  </a:solidFill>
                </a:rPr>
                <a:t>3310</a:t>
              </a:r>
              <a:endParaRPr lang="en-US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9869996" y="819391"/>
            <a:ext cx="1790907" cy="2530620"/>
            <a:chOff x="8105516" y="471488"/>
            <a:chExt cx="1790907" cy="2530620"/>
          </a:xfrm>
        </p:grpSpPr>
        <p:pic>
          <p:nvPicPr>
            <p:cNvPr id="31" name="Picture 3" descr="Alarmist™ in the AzoMagic™ Process on Quartz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5516" y="471488"/>
              <a:ext cx="1790907" cy="17583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Rectangle 31"/>
            <p:cNvSpPr/>
            <p:nvPr/>
          </p:nvSpPr>
          <p:spPr>
            <a:xfrm>
              <a:off x="8167531" y="2355777"/>
              <a:ext cx="166687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Alarmist™</a:t>
              </a:r>
            </a:p>
            <a:p>
              <a:r>
                <a:rPr lang="en-US" dirty="0"/>
                <a:t>Color ID # 3290 </a:t>
              </a:r>
              <a:endParaRPr lang="en-US" dirty="0"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3458149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049882" y="132896"/>
            <a:ext cx="2244635" cy="56233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QUARTZ</a:t>
            </a:r>
            <a:endParaRPr lang="en-US" sz="40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41555" y="847686"/>
            <a:ext cx="1679642" cy="2468299"/>
            <a:chOff x="2975454" y="786621"/>
            <a:chExt cx="1679642" cy="246829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5454" y="786621"/>
              <a:ext cx="1679642" cy="1628139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975454" y="2608589"/>
              <a:ext cx="167964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Frank Blue™</a:t>
              </a:r>
            </a:p>
            <a:p>
              <a:r>
                <a:rPr lang="en-US" dirty="0"/>
                <a:t>Color ID # 3820</a:t>
              </a:r>
              <a:endParaRPr lang="en-US" dirty="0">
                <a:effectLst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783473" y="842003"/>
            <a:ext cx="2949342" cy="2473006"/>
            <a:chOff x="4517622" y="3922176"/>
            <a:chExt cx="2949342" cy="2473006"/>
          </a:xfrm>
        </p:grpSpPr>
        <p:pic>
          <p:nvPicPr>
            <p:cNvPr id="7" name="Picture 7" descr="PowerHouse Hollow™ [Light] in the AzoMagic™ Process on Quartz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5071" y="3922176"/>
              <a:ext cx="1685780" cy="16328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4517622" y="5748851"/>
              <a:ext cx="294934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/>
                <a:t>PowerHouse</a:t>
              </a:r>
              <a:r>
                <a:rPr lang="en-US" dirty="0"/>
                <a:t> Hollow™ [Light]</a:t>
              </a:r>
            </a:p>
            <a:p>
              <a:r>
                <a:rPr lang="en-US" dirty="0"/>
                <a:t>Color ID # 3931</a:t>
              </a:r>
              <a:endParaRPr lang="en-US" dirty="0">
                <a:effectLst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224345" y="3699732"/>
            <a:ext cx="2088204" cy="2537299"/>
            <a:chOff x="314040" y="661987"/>
            <a:chExt cx="2088204" cy="2537299"/>
          </a:xfrm>
        </p:grpSpPr>
        <p:pic>
          <p:nvPicPr>
            <p:cNvPr id="10" name="Picture 1" descr="Rendezvous Times™ in the AzoMagic™ Process on Quartz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617" y="661987"/>
              <a:ext cx="1695050" cy="16796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314040" y="2552955"/>
              <a:ext cx="208820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Rendezvous Times™</a:t>
              </a:r>
            </a:p>
            <a:p>
              <a:r>
                <a:rPr lang="en-US" dirty="0"/>
                <a:t>Color ID # 3391</a:t>
              </a:r>
              <a:endParaRPr lang="en-US" dirty="0">
                <a:effectLst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41555" y="3699732"/>
            <a:ext cx="1679642" cy="2540015"/>
            <a:chOff x="2553550" y="700389"/>
            <a:chExt cx="1679642" cy="2540015"/>
          </a:xfrm>
        </p:grpSpPr>
        <p:pic>
          <p:nvPicPr>
            <p:cNvPr id="13" name="Picture 5" descr="WaterSpout™ in the AzoMagic™ Process on Quartz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3550" y="700389"/>
              <a:ext cx="1679642" cy="16796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2553550" y="2594073"/>
              <a:ext cx="164073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/>
                <a:t>WaterSpout</a:t>
              </a:r>
              <a:r>
                <a:rPr lang="en-US" dirty="0"/>
                <a:t>™</a:t>
              </a:r>
            </a:p>
            <a:p>
              <a:r>
                <a:rPr lang="en-US" dirty="0"/>
                <a:t>Color ID # 3869</a:t>
              </a:r>
              <a:endParaRPr lang="en-US" dirty="0">
                <a:effectLst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780429" y="842733"/>
            <a:ext cx="1702485" cy="2472277"/>
            <a:chOff x="7100120" y="660939"/>
            <a:chExt cx="1702485" cy="2472277"/>
          </a:xfrm>
        </p:grpSpPr>
        <p:pic>
          <p:nvPicPr>
            <p:cNvPr id="16" name="Picture 12" descr="Svelte Sage™ in the AzoMagic™ Process on Quartz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1275" y="660939"/>
              <a:ext cx="1648074" cy="1633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7100120" y="2486885"/>
              <a:ext cx="170248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Svelte Sage™</a:t>
              </a:r>
            </a:p>
            <a:p>
              <a:r>
                <a:rPr lang="en-US" dirty="0"/>
                <a:t>Color ID # 3851</a:t>
              </a:r>
              <a:endParaRPr lang="en-US" dirty="0">
                <a:effectLst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9364693" y="842734"/>
            <a:ext cx="1781842" cy="2472275"/>
            <a:chOff x="7379893" y="3771052"/>
            <a:chExt cx="1781842" cy="2472275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3627" y="3771052"/>
              <a:ext cx="1434374" cy="1633091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7379893" y="5596996"/>
              <a:ext cx="178184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Crowd Pleasers™</a:t>
              </a:r>
            </a:p>
            <a:p>
              <a:r>
                <a:rPr lang="en-US" dirty="0"/>
                <a:t>Color ID # 3674</a:t>
              </a:r>
              <a:endParaRPr lang="en-US" dirty="0">
                <a:effectLst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9538427" y="3699732"/>
            <a:ext cx="1631777" cy="2537297"/>
            <a:chOff x="7561071" y="639575"/>
            <a:chExt cx="1631777" cy="2537297"/>
          </a:xfrm>
        </p:grpSpPr>
        <p:pic>
          <p:nvPicPr>
            <p:cNvPr id="22" name="Picture 5" descr="Kiss and Tell™ in the AzoMagic™ Process on Quartz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5941" y="639575"/>
              <a:ext cx="1373825" cy="16796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7561071" y="2530541"/>
              <a:ext cx="163177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Kiss and Tell™</a:t>
              </a:r>
            </a:p>
            <a:p>
              <a:r>
                <a:rPr lang="en-US" dirty="0"/>
                <a:t>Color ID # 3935</a:t>
              </a:r>
              <a:endParaRPr lang="en-US" dirty="0">
                <a:effectLst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579063" y="3699732"/>
            <a:ext cx="1743501" cy="2537298"/>
            <a:chOff x="9868998" y="636488"/>
            <a:chExt cx="1743501" cy="2537298"/>
          </a:xfrm>
        </p:grpSpPr>
        <p:pic>
          <p:nvPicPr>
            <p:cNvPr id="25" name="Picture 8" descr="Cocktail Blue™ in the AzoMagic™ Process on Quartz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68998" y="636488"/>
              <a:ext cx="1743501" cy="16796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25"/>
            <p:cNvSpPr/>
            <p:nvPr/>
          </p:nvSpPr>
          <p:spPr>
            <a:xfrm>
              <a:off x="9887785" y="2527455"/>
              <a:ext cx="170592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Cocktail Blue™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3733</a:t>
              </a:r>
              <a:endParaRPr lang="en-US" dirty="0"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4939645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049882" y="132896"/>
            <a:ext cx="2244635" cy="56233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QUARTZ</a:t>
            </a:r>
            <a:endParaRPr lang="en-US" sz="40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818542" y="782745"/>
            <a:ext cx="1638300" cy="2565367"/>
            <a:chOff x="432551" y="3211602"/>
            <a:chExt cx="1638300" cy="2565367"/>
          </a:xfrm>
        </p:grpSpPr>
        <p:pic>
          <p:nvPicPr>
            <p:cNvPr id="4" name="Picture 10" descr="Rhubarb Rose™ in the QuartzKaleido™ [Combo] Process on Quartz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686" y="3211602"/>
              <a:ext cx="1412030" cy="1703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432551" y="5130638"/>
              <a:ext cx="16383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Rhubarb Rose™</a:t>
              </a:r>
            </a:p>
            <a:p>
              <a:r>
                <a:rPr lang="en-US" dirty="0"/>
                <a:t>Color ID # 3262</a:t>
              </a:r>
              <a:endParaRPr lang="en-US" dirty="0">
                <a:effectLst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283632" y="3627779"/>
            <a:ext cx="1921580" cy="2563253"/>
            <a:chOff x="4826641" y="3217065"/>
            <a:chExt cx="1921580" cy="256325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86755" y="3217065"/>
              <a:ext cx="1393162" cy="168984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4826641" y="5133987"/>
              <a:ext cx="192158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Scarecrow Times™</a:t>
              </a:r>
            </a:p>
            <a:p>
              <a:r>
                <a:rPr lang="en-US" dirty="0"/>
                <a:t>Color ID # 3329 </a:t>
              </a:r>
              <a:endParaRPr lang="en-US" dirty="0">
                <a:effectLst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45547" y="782746"/>
            <a:ext cx="1838325" cy="2565367"/>
            <a:chOff x="8144624" y="475562"/>
            <a:chExt cx="1838325" cy="2565367"/>
          </a:xfrm>
        </p:grpSpPr>
        <p:pic>
          <p:nvPicPr>
            <p:cNvPr id="10" name="Picture 5" descr="Northern Lights™ in the QuartzVana™ Process on Quartz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73878" y="475562"/>
              <a:ext cx="1379818" cy="1703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8144624" y="2394598"/>
              <a:ext cx="183832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Northern Lights™</a:t>
              </a:r>
            </a:p>
            <a:p>
              <a:r>
                <a:rPr lang="en-US" dirty="0"/>
                <a:t>Color ID # 1528 </a:t>
              </a:r>
              <a:endParaRPr lang="en-US" dirty="0">
                <a:effectLst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888827" y="3627779"/>
            <a:ext cx="1647990" cy="2563253"/>
            <a:chOff x="10046679" y="3644729"/>
            <a:chExt cx="1647990" cy="2563253"/>
          </a:xfrm>
        </p:grpSpPr>
        <p:pic>
          <p:nvPicPr>
            <p:cNvPr id="13" name="Picture 7" descr="Country Gold™ in the QuartzKaleido™ Process on Quartz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94239" y="3644729"/>
              <a:ext cx="1352870" cy="1689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10046679" y="5561651"/>
              <a:ext cx="164799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Country Gold™</a:t>
              </a:r>
            </a:p>
            <a:p>
              <a:r>
                <a:rPr lang="en-US" dirty="0"/>
                <a:t>Color ID # 3242</a:t>
              </a:r>
              <a:endParaRPr lang="en-US" dirty="0">
                <a:effectLst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991426" y="3627780"/>
            <a:ext cx="1809750" cy="2563252"/>
            <a:chOff x="8157267" y="569118"/>
            <a:chExt cx="1809750" cy="2563252"/>
          </a:xfrm>
        </p:grpSpPr>
        <p:pic>
          <p:nvPicPr>
            <p:cNvPr id="16" name="Picture 6" descr="Now and Again™ in the Outer Limits™ Process on Quartz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2449" y="569118"/>
              <a:ext cx="1663588" cy="1689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8157267" y="2486039"/>
              <a:ext cx="180975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Now and Again™</a:t>
              </a:r>
            </a:p>
            <a:p>
              <a:r>
                <a:rPr lang="en-US" dirty="0"/>
                <a:t>Color ID # 1301</a:t>
              </a:r>
              <a:endParaRPr lang="en-US" dirty="0">
                <a:effectLst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9031017" y="3627779"/>
            <a:ext cx="2418945" cy="2563252"/>
            <a:chOff x="2470323" y="628852"/>
            <a:chExt cx="2418945" cy="2563252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4131" y="628852"/>
              <a:ext cx="1411330" cy="1693652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2470323" y="2545773"/>
              <a:ext cx="241894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Dum </a:t>
              </a:r>
              <a:r>
                <a:rPr lang="en-US" dirty="0" err="1">
                  <a:solidFill>
                    <a:srgbClr val="000000"/>
                  </a:solidFill>
                </a:rPr>
                <a:t>Vivimus</a:t>
              </a:r>
              <a:r>
                <a:rPr lang="en-US" dirty="0">
                  <a:solidFill>
                    <a:srgbClr val="000000"/>
                  </a:solidFill>
                </a:rPr>
                <a:t> </a:t>
              </a:r>
              <a:r>
                <a:rPr lang="en-US" dirty="0" err="1">
                  <a:solidFill>
                    <a:srgbClr val="000000"/>
                  </a:solidFill>
                </a:rPr>
                <a:t>Vivamus</a:t>
              </a:r>
              <a:r>
                <a:rPr lang="en-US" dirty="0">
                  <a:solidFill>
                    <a:srgbClr val="000000"/>
                  </a:solidFill>
                </a:rPr>
                <a:t>™</a:t>
              </a:r>
              <a:endParaRPr lang="en-US" dirty="0"/>
            </a:p>
            <a:p>
              <a:r>
                <a:rPr lang="en-US" dirty="0" smtClean="0">
                  <a:solidFill>
                    <a:srgbClr val="000000"/>
                  </a:solidFill>
                </a:rPr>
                <a:t>Color </a:t>
              </a:r>
              <a:r>
                <a:rPr lang="en-US" dirty="0">
                  <a:solidFill>
                    <a:srgbClr val="000000"/>
                  </a:solidFill>
                </a:rPr>
                <a:t>ID # </a:t>
              </a:r>
              <a:r>
                <a:rPr lang="en-US" dirty="0" smtClean="0">
                  <a:solidFill>
                    <a:srgbClr val="000000"/>
                  </a:solidFill>
                </a:rPr>
                <a:t>3344</a:t>
              </a:r>
              <a:endParaRPr lang="en-US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068926" y="782745"/>
            <a:ext cx="2010383" cy="2565366"/>
            <a:chOff x="2643142" y="3602885"/>
            <a:chExt cx="2010383" cy="2565366"/>
          </a:xfrm>
        </p:grpSpPr>
        <p:pic>
          <p:nvPicPr>
            <p:cNvPr id="22" name="Picture 1" descr="Always True Rose™ in the AzoMagic™ Process on Quartz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4982" y="3602885"/>
              <a:ext cx="1506704" cy="1703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2643142" y="5521920"/>
              <a:ext cx="201038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Always True Rose™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4232</a:t>
              </a:r>
              <a:endParaRPr lang="en-US" dirty="0">
                <a:effectLst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0022309" y="782745"/>
            <a:ext cx="1696782" cy="2565366"/>
            <a:chOff x="2964737" y="793536"/>
            <a:chExt cx="1696782" cy="2565366"/>
          </a:xfrm>
        </p:grpSpPr>
        <p:pic>
          <p:nvPicPr>
            <p:cNvPr id="25" name="Picture 2" descr="Always True™ in the AzoMagic™ Process on Quartz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3395" y="793536"/>
              <a:ext cx="1439466" cy="1703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25"/>
            <p:cNvSpPr/>
            <p:nvPr/>
          </p:nvSpPr>
          <p:spPr>
            <a:xfrm>
              <a:off x="2964737" y="2712571"/>
              <a:ext cx="169678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Always True™</a:t>
              </a:r>
            </a:p>
            <a:p>
              <a:r>
                <a:rPr lang="en-US" dirty="0"/>
                <a:t>Color ID # 4136</a:t>
              </a:r>
              <a:endParaRPr lang="en-US" dirty="0">
                <a:effectLst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799673" y="782745"/>
            <a:ext cx="1624013" cy="2567489"/>
            <a:chOff x="439655" y="356019"/>
            <a:chExt cx="1624013" cy="2567489"/>
          </a:xfrm>
        </p:grpSpPr>
        <p:pic>
          <p:nvPicPr>
            <p:cNvPr id="28" name="Picture 18" descr="Titles Vanish™ in the AzoMagic™ Process on Quartz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50" y="356019"/>
              <a:ext cx="1398424" cy="17035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Rectangle 28"/>
            <p:cNvSpPr/>
            <p:nvPr/>
          </p:nvSpPr>
          <p:spPr>
            <a:xfrm>
              <a:off x="439655" y="2277177"/>
              <a:ext cx="162401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Titles Vanish™</a:t>
              </a:r>
            </a:p>
            <a:p>
              <a:r>
                <a:rPr lang="en-US" dirty="0"/>
                <a:t>Color ID # 3316</a:t>
              </a:r>
              <a:endParaRPr lang="en-US" dirty="0"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4308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169625" y="143452"/>
            <a:ext cx="1852749" cy="5623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TOPAZ</a:t>
            </a:r>
            <a:endParaRPr lang="en-US" sz="3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031938" y="824810"/>
            <a:ext cx="1756094" cy="2474896"/>
            <a:chOff x="7322006" y="3624822"/>
            <a:chExt cx="1756094" cy="2474896"/>
          </a:xfrm>
        </p:grpSpPr>
        <p:pic>
          <p:nvPicPr>
            <p:cNvPr id="7" name="Picture 6" descr="Wallflower™ in the Surreal™ [Combo] Process on Topaz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2880" y="3624822"/>
              <a:ext cx="1414346" cy="17630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7322006" y="5453387"/>
              <a:ext cx="175609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Wallflower™</a:t>
              </a:r>
            </a:p>
            <a:p>
              <a:r>
                <a:rPr lang="en-US" dirty="0"/>
                <a:t>Color ID # 2922 </a:t>
              </a:r>
              <a:endParaRPr lang="en-US" dirty="0">
                <a:effectLst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05474" y="827954"/>
            <a:ext cx="1950432" cy="2437153"/>
            <a:chOff x="145275" y="528378"/>
            <a:chExt cx="1950432" cy="2437153"/>
          </a:xfrm>
        </p:grpSpPr>
        <p:pic>
          <p:nvPicPr>
            <p:cNvPr id="10" name="Picture 1" descr="Violet Indulgence® in the Kaleidoscope® Process on Topaz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694" y="528378"/>
              <a:ext cx="1678818" cy="16940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145275" y="2319200"/>
              <a:ext cx="195043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Violet Indulgence®</a:t>
              </a:r>
            </a:p>
            <a:p>
              <a:r>
                <a:rPr lang="en-US" dirty="0"/>
                <a:t>Color ID # 189</a:t>
              </a:r>
              <a:endParaRPr lang="en-US" dirty="0">
                <a:effectLst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11915" y="3587064"/>
            <a:ext cx="1950588" cy="2427831"/>
            <a:chOff x="2377522" y="795337"/>
            <a:chExt cx="1950588" cy="2427831"/>
          </a:xfrm>
        </p:grpSpPr>
        <p:pic>
          <p:nvPicPr>
            <p:cNvPr id="16" name="Picture 2" descr="Accidental Blues™ in the Pandora™ Process on Topaz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4119" y="795337"/>
              <a:ext cx="1737394" cy="17017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2377522" y="2576837"/>
              <a:ext cx="195058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Accidental Blues</a:t>
              </a:r>
              <a:r>
                <a:rPr lang="en-US" dirty="0"/>
                <a:t>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2391</a:t>
              </a:r>
              <a:endParaRPr lang="en-US" dirty="0">
                <a:effectLst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000979" y="823403"/>
            <a:ext cx="1456093" cy="2441704"/>
            <a:chOff x="3678209" y="324978"/>
            <a:chExt cx="1456093" cy="2441704"/>
          </a:xfrm>
        </p:grpSpPr>
        <p:pic>
          <p:nvPicPr>
            <p:cNvPr id="25" name="Picture 15" descr="Blue Dawn™ in the Kaleidoscope® Process on Topaz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8209" y="324978"/>
              <a:ext cx="1456093" cy="1764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25"/>
            <p:cNvSpPr/>
            <p:nvPr/>
          </p:nvSpPr>
          <p:spPr>
            <a:xfrm>
              <a:off x="3731401" y="2120351"/>
              <a:ext cx="139054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effectLst/>
                </a:rPr>
                <a:t>Blue Dawn™</a:t>
              </a:r>
            </a:p>
            <a:p>
              <a:r>
                <a:rPr lang="en-US" dirty="0" smtClean="0">
                  <a:effectLst/>
                </a:rPr>
                <a:t>Color ID # 87</a:t>
              </a:r>
              <a:endParaRPr lang="en-US" dirty="0">
                <a:effectLst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306890" y="3587064"/>
            <a:ext cx="1632249" cy="2427830"/>
            <a:chOff x="144618" y="457199"/>
            <a:chExt cx="1632249" cy="2427830"/>
          </a:xfrm>
        </p:grpSpPr>
        <p:pic>
          <p:nvPicPr>
            <p:cNvPr id="28" name="Picture 1" descr="Cajole™ in the Pandora™ Process on Topaz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79" y="457199"/>
              <a:ext cx="1239728" cy="17017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Rectangle 28"/>
            <p:cNvSpPr/>
            <p:nvPr/>
          </p:nvSpPr>
          <p:spPr>
            <a:xfrm>
              <a:off x="144618" y="2238698"/>
              <a:ext cx="163224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Cajole™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1878</a:t>
              </a:r>
              <a:endParaRPr lang="en-US" dirty="0">
                <a:effectLst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741965" y="3587064"/>
            <a:ext cx="1798320" cy="2427831"/>
            <a:chOff x="9932969" y="437332"/>
            <a:chExt cx="1798320" cy="2427831"/>
          </a:xfrm>
        </p:grpSpPr>
        <p:pic>
          <p:nvPicPr>
            <p:cNvPr id="31" name="Picture 6" descr="Imagine A Time™ in the Pandora™ Process on Topaz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95070" y="437332"/>
              <a:ext cx="1274119" cy="17017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Rectangle 31"/>
            <p:cNvSpPr/>
            <p:nvPr/>
          </p:nvSpPr>
          <p:spPr>
            <a:xfrm>
              <a:off x="9932969" y="2218832"/>
              <a:ext cx="179832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Imagine A Time™</a:t>
              </a:r>
            </a:p>
            <a:p>
              <a:r>
                <a:rPr lang="en-US" dirty="0"/>
                <a:t>Color ID # 2097</a:t>
              </a:r>
              <a:endParaRPr lang="en-US" dirty="0">
                <a:effectLst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598660" y="3587064"/>
            <a:ext cx="1902823" cy="2427830"/>
            <a:chOff x="9765412" y="3612288"/>
            <a:chExt cx="1902823" cy="2427830"/>
          </a:xfrm>
        </p:grpSpPr>
        <p:pic>
          <p:nvPicPr>
            <p:cNvPr id="34" name="Picture 12" descr="Lace N Lavender™ in the Pandora™ Process on Topaz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67532" y="3612288"/>
              <a:ext cx="1262270" cy="17017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Rectangle 34"/>
            <p:cNvSpPr/>
            <p:nvPr/>
          </p:nvSpPr>
          <p:spPr>
            <a:xfrm>
              <a:off x="9765412" y="5393787"/>
              <a:ext cx="190282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Lace N Lavender™</a:t>
              </a:r>
            </a:p>
            <a:p>
              <a:r>
                <a:rPr lang="en-US" dirty="0"/>
                <a:t>Color ID # 2105</a:t>
              </a:r>
              <a:endParaRPr lang="en-US" dirty="0">
                <a:effectLst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353222" y="827670"/>
            <a:ext cx="1752600" cy="2437437"/>
            <a:chOff x="380045" y="3603335"/>
            <a:chExt cx="1752600" cy="2437437"/>
          </a:xfrm>
        </p:grpSpPr>
        <p:pic>
          <p:nvPicPr>
            <p:cNvPr id="37" name="Picture 7" descr="Pip™ in the Pandora™ Process on Topaz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045" y="3603335"/>
              <a:ext cx="1744079" cy="17601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Rectangle 37"/>
            <p:cNvSpPr/>
            <p:nvPr/>
          </p:nvSpPr>
          <p:spPr>
            <a:xfrm>
              <a:off x="380045" y="5394441"/>
              <a:ext cx="17526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Pip™</a:t>
              </a:r>
            </a:p>
            <a:p>
              <a:r>
                <a:rPr lang="en-US" dirty="0"/>
                <a:t>Color ID # 2192 </a:t>
              </a:r>
              <a:endParaRPr lang="en-US" dirty="0">
                <a:effectLst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924066" y="827670"/>
            <a:ext cx="1661160" cy="2437437"/>
            <a:chOff x="2141220" y="3124200"/>
            <a:chExt cx="1661160" cy="2437437"/>
          </a:xfrm>
        </p:grpSpPr>
        <p:pic>
          <p:nvPicPr>
            <p:cNvPr id="40" name="Picture 8" descr="Poseidon™ in the Kaleidoscope® Process on Topaz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1484" y="3124200"/>
              <a:ext cx="1426116" cy="17911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Rectangle 40"/>
            <p:cNvSpPr/>
            <p:nvPr/>
          </p:nvSpPr>
          <p:spPr>
            <a:xfrm>
              <a:off x="2141220" y="4915306"/>
              <a:ext cx="166116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Poseidon™</a:t>
              </a:r>
            </a:p>
            <a:p>
              <a:r>
                <a:rPr lang="en-US" dirty="0"/>
                <a:t>Color ID # 2828</a:t>
              </a:r>
              <a:endParaRPr lang="en-US" dirty="0">
                <a:effectLst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0052047" y="3587064"/>
            <a:ext cx="1634666" cy="2427830"/>
            <a:chOff x="5862668" y="543501"/>
            <a:chExt cx="1634666" cy="2427830"/>
          </a:xfrm>
        </p:grpSpPr>
        <p:pic>
          <p:nvPicPr>
            <p:cNvPr id="49" name="Picture 4" descr="SnowFire™ in the Pandora™ Process on Topaz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8015" y="543501"/>
              <a:ext cx="1283972" cy="17017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Rectangle 49"/>
            <p:cNvSpPr/>
            <p:nvPr/>
          </p:nvSpPr>
          <p:spPr>
            <a:xfrm>
              <a:off x="5862668" y="2325000"/>
              <a:ext cx="163466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/>
                <a:t>SnowFire</a:t>
              </a:r>
              <a:r>
                <a:rPr lang="en-US" dirty="0"/>
                <a:t>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1287</a:t>
              </a:r>
              <a:endParaRPr lang="en-US" dirty="0"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4814106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049882" y="132896"/>
            <a:ext cx="2244635" cy="56233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QUARTZ</a:t>
            </a:r>
            <a:endParaRPr lang="en-US" sz="40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171350" y="813482"/>
            <a:ext cx="1747726" cy="2557888"/>
            <a:chOff x="7868896" y="3133910"/>
            <a:chExt cx="1747726" cy="2557888"/>
          </a:xfrm>
        </p:grpSpPr>
        <p:pic>
          <p:nvPicPr>
            <p:cNvPr id="4" name="Picture 17" descr="Odyssey Dance™ in the Odyssey® (Mystic Quartz)® Process on Quartz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5241" y="3133910"/>
              <a:ext cx="1395037" cy="1674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7868896" y="5045467"/>
              <a:ext cx="174772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Odyssey Dance™</a:t>
              </a:r>
            </a:p>
            <a:p>
              <a:r>
                <a:rPr lang="en-US" dirty="0"/>
                <a:t>Color ID # 1613 </a:t>
              </a:r>
              <a:endParaRPr lang="en-US" dirty="0">
                <a:effectLst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615721" y="813482"/>
            <a:ext cx="1632754" cy="2554790"/>
            <a:chOff x="7610878" y="466546"/>
            <a:chExt cx="1632754" cy="255479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73412" y="466546"/>
              <a:ext cx="1307687" cy="1674435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7610878" y="2375005"/>
              <a:ext cx="163275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Autumn Brisk™</a:t>
              </a:r>
            </a:p>
            <a:p>
              <a:r>
                <a:rPr lang="en-US" dirty="0"/>
                <a:t>Color ID # 1100</a:t>
              </a:r>
              <a:endParaRPr lang="en-US" dirty="0">
                <a:effectLst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945120" y="813481"/>
            <a:ext cx="1681922" cy="2557889"/>
            <a:chOff x="9853381" y="519112"/>
            <a:chExt cx="1681922" cy="2557889"/>
          </a:xfrm>
        </p:grpSpPr>
        <p:pic>
          <p:nvPicPr>
            <p:cNvPr id="10" name="Picture 8" descr="Big Apple™ in the Quartz Myst™ Process on Quartz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81200" y="519112"/>
              <a:ext cx="1654103" cy="1674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9853381" y="2430670"/>
              <a:ext cx="168064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Big Apple™</a:t>
              </a:r>
            </a:p>
            <a:p>
              <a:r>
                <a:rPr lang="en-US" dirty="0"/>
                <a:t>Color ID # 1761 </a:t>
              </a:r>
              <a:endParaRPr lang="en-US" dirty="0">
                <a:effectLst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865229" y="813482"/>
            <a:ext cx="1656628" cy="2550905"/>
            <a:chOff x="3636248" y="3080041"/>
            <a:chExt cx="1656628" cy="2550905"/>
          </a:xfrm>
        </p:grpSpPr>
        <p:pic>
          <p:nvPicPr>
            <p:cNvPr id="13" name="Picture 11" descr="Bygones™ in the Quartz Myst™ Process on Quartz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4727" y="3080041"/>
              <a:ext cx="1339671" cy="1674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3636248" y="4984615"/>
              <a:ext cx="165662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Bygones™</a:t>
              </a:r>
            </a:p>
            <a:p>
              <a:r>
                <a:rPr lang="en-US" dirty="0" smtClean="0"/>
                <a:t>Color </a:t>
              </a:r>
              <a:r>
                <a:rPr lang="en-US" dirty="0"/>
                <a:t>ID # </a:t>
              </a:r>
              <a:r>
                <a:rPr lang="en-US" dirty="0" smtClean="0"/>
                <a:t>1430</a:t>
              </a:r>
              <a:endParaRPr lang="en-US" dirty="0">
                <a:effectLst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575798" y="3648059"/>
            <a:ext cx="1752600" cy="2537714"/>
            <a:chOff x="9888948" y="3096754"/>
            <a:chExt cx="1752600" cy="2537714"/>
          </a:xfrm>
        </p:grpSpPr>
        <p:pic>
          <p:nvPicPr>
            <p:cNvPr id="16" name="Picture 16" descr="Media Tributes™ in the QuartzKaleido™ Process on Quartz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93853" y="3096754"/>
              <a:ext cx="1342790" cy="1739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9888948" y="4988137"/>
              <a:ext cx="17526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dirty="0"/>
                <a:t>Media Tributes™</a:t>
              </a:r>
            </a:p>
            <a:p>
              <a:r>
                <a:rPr lang="es-ES" dirty="0"/>
                <a:t>Color ID # 3334 </a:t>
              </a:r>
              <a:endParaRPr lang="es-ES" dirty="0">
                <a:effectLst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045505" y="3643659"/>
            <a:ext cx="1703052" cy="2542114"/>
            <a:chOff x="2129037" y="571500"/>
            <a:chExt cx="1703052" cy="2542114"/>
          </a:xfrm>
        </p:grpSpPr>
        <p:pic>
          <p:nvPicPr>
            <p:cNvPr id="19" name="Picture 3" descr="Fire and Ice™ in the QuartzVana™ Process on Quartz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9037" y="571500"/>
              <a:ext cx="1666875" cy="1739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2165214" y="2467283"/>
              <a:ext cx="166687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Fire and Ice™</a:t>
              </a:r>
            </a:p>
            <a:p>
              <a:r>
                <a:rPr lang="en-US" dirty="0"/>
                <a:t>Color ID # 2230</a:t>
              </a:r>
              <a:endParaRPr lang="en-US" dirty="0">
                <a:effectLst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9084025" y="3648059"/>
            <a:ext cx="1638300" cy="2537714"/>
            <a:chOff x="6115282" y="3100821"/>
            <a:chExt cx="1638300" cy="2537714"/>
          </a:xfrm>
        </p:grpSpPr>
        <p:pic>
          <p:nvPicPr>
            <p:cNvPr id="22" name="Picture 14" descr="Mocking Jay™ in the QuartzKaleido™ Process on Quartz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8126" y="3100821"/>
              <a:ext cx="1270502" cy="1739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6115282" y="4992204"/>
              <a:ext cx="16383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Mocking Jay™</a:t>
              </a:r>
            </a:p>
            <a:p>
              <a:r>
                <a:rPr lang="en-US" dirty="0"/>
                <a:t>Color ID # 3328</a:t>
              </a:r>
              <a:endParaRPr lang="en-US" dirty="0">
                <a:effectLst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09164" y="819696"/>
            <a:ext cx="2335341" cy="2544691"/>
            <a:chOff x="7460998" y="3094391"/>
            <a:chExt cx="2335341" cy="2544691"/>
          </a:xfrm>
        </p:grpSpPr>
        <p:pic>
          <p:nvPicPr>
            <p:cNvPr id="25" name="Picture 24" descr="Odyssey Black Knight™ in the Odyssey® (Mystic Quartz)® Process on Quartz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1469" y="3094391"/>
              <a:ext cx="1257851" cy="16695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25"/>
            <p:cNvSpPr/>
            <p:nvPr/>
          </p:nvSpPr>
          <p:spPr>
            <a:xfrm>
              <a:off x="7460998" y="4992751"/>
              <a:ext cx="233534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Odyssey Black Knight™</a:t>
              </a:r>
            </a:p>
            <a:p>
              <a:r>
                <a:rPr lang="en-US" dirty="0"/>
                <a:t>Color ID # 2038</a:t>
              </a:r>
              <a:endParaRPr lang="en-US" dirty="0">
                <a:effectLst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476834" y="3648059"/>
            <a:ext cx="1621277" cy="2537714"/>
            <a:chOff x="5322496" y="755211"/>
            <a:chExt cx="1621277" cy="2537714"/>
          </a:xfrm>
        </p:grpSpPr>
        <p:pic>
          <p:nvPicPr>
            <p:cNvPr id="28" name="Picture 8" descr="ZeroMercury™ in the NirvanaZ™ Process on Quartz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7250" y="755211"/>
              <a:ext cx="1451771" cy="1739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Rectangle 28"/>
            <p:cNvSpPr/>
            <p:nvPr/>
          </p:nvSpPr>
          <p:spPr>
            <a:xfrm>
              <a:off x="5322496" y="2646594"/>
              <a:ext cx="162127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/>
                <a:t>ZeroMercury</a:t>
              </a:r>
              <a:r>
                <a:rPr lang="en-US" dirty="0"/>
                <a:t>™</a:t>
              </a:r>
            </a:p>
            <a:p>
              <a:r>
                <a:rPr lang="en-US" dirty="0"/>
                <a:t>Color ID # 1189</a:t>
              </a:r>
              <a:endParaRPr lang="en-US" dirty="0"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3500271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430779" y="2102484"/>
            <a:ext cx="7330441" cy="26959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38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DRUSY</a:t>
            </a:r>
            <a:endParaRPr lang="en-US" sz="16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23014288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4568979" y="228600"/>
            <a:ext cx="19062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Aharoni" pitchFamily="2" charset="-79"/>
                <a:cs typeface="Aharoni" pitchFamily="2" charset="-79"/>
              </a:rPr>
              <a:t>Drusy</a:t>
            </a:r>
            <a:r>
              <a:rPr lang="en-US" sz="28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Category</a:t>
            </a:r>
            <a:r>
              <a:rPr lang="en-US" sz="28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800" dirty="0">
                <a:latin typeface="Aharoni" pitchFamily="2" charset="-79"/>
                <a:cs typeface="Aharoni" pitchFamily="2" charset="-79"/>
              </a:rPr>
              <a:t>I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6096000" y="3490403"/>
            <a:ext cx="2526981" cy="2626826"/>
            <a:chOff x="6096000" y="3490403"/>
            <a:chExt cx="2526981" cy="2626826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96000" y="3490403"/>
              <a:ext cx="2526981" cy="1804987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6446419" y="5295390"/>
              <a:ext cx="182614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</a:rPr>
                <a:t>Black Knight™</a:t>
              </a:r>
              <a:endParaRPr lang="en-US" b="1" dirty="0"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103447" y="5747897"/>
              <a:ext cx="250504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dirty="0" smtClean="0"/>
                <a:t>Group I - Si Opal / Azo4 </a:t>
              </a:r>
              <a:endParaRPr lang="it-IT" dirty="0">
                <a:effectLst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8495911" y="3490403"/>
            <a:ext cx="3627916" cy="2626826"/>
            <a:chOff x="8495911" y="3490403"/>
            <a:chExt cx="3627916" cy="2626826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46379" y="3490403"/>
              <a:ext cx="2526981" cy="1804987"/>
            </a:xfrm>
            <a:prstGeom prst="rect">
              <a:avLst/>
            </a:prstGeom>
          </p:spPr>
        </p:pic>
        <p:sp>
          <p:nvSpPr>
            <p:cNvPr id="33" name="Rectangle 32"/>
            <p:cNvSpPr/>
            <p:nvPr/>
          </p:nvSpPr>
          <p:spPr>
            <a:xfrm>
              <a:off x="8495911" y="5295390"/>
              <a:ext cx="362791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</a:rPr>
                <a:t>Black Knight™ + Moon Silver™</a:t>
              </a:r>
              <a:endParaRPr lang="en-US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9405871" y="5747897"/>
              <a:ext cx="18079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Group I - </a:t>
              </a:r>
              <a:r>
                <a:rPr lang="en-US" dirty="0" smtClean="0"/>
                <a:t>Bi-Color</a:t>
              </a:r>
              <a:endParaRPr lang="en-US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145621" y="3316742"/>
            <a:ext cx="2526981" cy="2800487"/>
            <a:chOff x="3145621" y="3316742"/>
            <a:chExt cx="2526981" cy="2800487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45621" y="3316742"/>
              <a:ext cx="2526981" cy="1804987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3600684" y="5295390"/>
              <a:ext cx="1616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</a:rPr>
                <a:t>Bee Yellow™</a:t>
              </a:r>
              <a:endParaRPr lang="en-US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227921" y="5747897"/>
              <a:ext cx="236237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dirty="0"/>
                <a:t>Group I - Si Opal / </a:t>
              </a:r>
              <a:r>
                <a:rPr lang="it-IT" dirty="0" smtClean="0"/>
                <a:t>Azo4</a:t>
              </a:r>
              <a:endParaRPr lang="it-IT" dirty="0">
                <a:effectLst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360519" y="3490404"/>
            <a:ext cx="2526981" cy="2626825"/>
            <a:chOff x="360519" y="3490404"/>
            <a:chExt cx="2526981" cy="2626825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0519" y="3490404"/>
              <a:ext cx="2526981" cy="1804987"/>
            </a:xfrm>
            <a:prstGeom prst="rect">
              <a:avLst/>
            </a:prstGeom>
          </p:spPr>
        </p:pic>
        <p:sp>
          <p:nvSpPr>
            <p:cNvPr id="40" name="Rectangle 39"/>
            <p:cNvSpPr/>
            <p:nvPr/>
          </p:nvSpPr>
          <p:spPr>
            <a:xfrm>
              <a:off x="595522" y="5295390"/>
              <a:ext cx="205697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smtClean="0">
                  <a:latin typeface="Arial" panose="020B0604020202020204" pitchFamily="34" charset="0"/>
                </a:rPr>
                <a:t>Baroness Gold™</a:t>
              </a:r>
              <a:endParaRPr lang="en-US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95522" y="5747897"/>
              <a:ext cx="20404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Group I - Dual </a:t>
              </a:r>
              <a:r>
                <a:rPr lang="en-US" dirty="0" smtClean="0"/>
                <a:t>Color</a:t>
              </a:r>
              <a:endParaRPr lang="en-US" dirty="0">
                <a:effectLst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8795335" y="852487"/>
            <a:ext cx="2526981" cy="2466529"/>
            <a:chOff x="8881102" y="852486"/>
            <a:chExt cx="2526981" cy="2466529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81102" y="852486"/>
              <a:ext cx="2526981" cy="1804987"/>
            </a:xfrm>
            <a:prstGeom prst="rect">
              <a:avLst/>
            </a:prstGeom>
          </p:spPr>
        </p:pic>
        <p:sp>
          <p:nvSpPr>
            <p:cNvPr id="43" name="Rectangle 42"/>
            <p:cNvSpPr/>
            <p:nvPr/>
          </p:nvSpPr>
          <p:spPr>
            <a:xfrm>
              <a:off x="9152974" y="2585865"/>
              <a:ext cx="198323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</a:rPr>
                <a:t>Azotic Ecstasy®</a:t>
              </a:r>
              <a:endParaRPr lang="en-US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8892068" y="2949683"/>
              <a:ext cx="250504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dirty="0"/>
                <a:t>Group I - Si Opal / Azo4 </a:t>
              </a:r>
              <a:endParaRPr lang="it-IT" dirty="0">
                <a:effectLst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6096000" y="852487"/>
            <a:ext cx="2526981" cy="2453250"/>
            <a:chOff x="6096000" y="852487"/>
            <a:chExt cx="2526981" cy="2453250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96000" y="852487"/>
              <a:ext cx="2526981" cy="1804987"/>
            </a:xfrm>
            <a:prstGeom prst="rect">
              <a:avLst/>
            </a:prstGeom>
          </p:spPr>
        </p:pic>
        <p:sp>
          <p:nvSpPr>
            <p:cNvPr id="46" name="Rectangle 45"/>
            <p:cNvSpPr/>
            <p:nvPr/>
          </p:nvSpPr>
          <p:spPr>
            <a:xfrm>
              <a:off x="6654496" y="2585865"/>
              <a:ext cx="140294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</a:rPr>
                <a:t>Azo Blue™</a:t>
              </a:r>
              <a:endParaRPr lang="en-US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312825" y="2936405"/>
              <a:ext cx="20933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Group I - Dual Color 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3320455" y="867428"/>
            <a:ext cx="2526981" cy="2468191"/>
            <a:chOff x="2885654" y="852486"/>
            <a:chExt cx="2526981" cy="2468191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85654" y="852486"/>
              <a:ext cx="2526981" cy="1804987"/>
            </a:xfrm>
            <a:prstGeom prst="rect">
              <a:avLst/>
            </a:prstGeom>
          </p:spPr>
        </p:pic>
        <p:sp>
          <p:nvSpPr>
            <p:cNvPr id="49" name="Rectangle 48"/>
            <p:cNvSpPr/>
            <p:nvPr/>
          </p:nvSpPr>
          <p:spPr>
            <a:xfrm>
              <a:off x="3302569" y="2657473"/>
              <a:ext cx="169790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</a:rPr>
                <a:t>Azalea Pink™</a:t>
              </a:r>
              <a:endParaRPr lang="en-US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2971323" y="2951345"/>
              <a:ext cx="236237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dirty="0"/>
                <a:t>Group I - Si Opal / </a:t>
              </a:r>
              <a:r>
                <a:rPr lang="it-IT" dirty="0" smtClean="0"/>
                <a:t>Azo4</a:t>
              </a:r>
              <a:endParaRPr lang="en-US" dirty="0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360520" y="852487"/>
            <a:ext cx="2526981" cy="2476227"/>
            <a:chOff x="360520" y="852487"/>
            <a:chExt cx="2526981" cy="2476227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0520" y="852487"/>
              <a:ext cx="2526981" cy="1804987"/>
            </a:xfrm>
            <a:prstGeom prst="rect">
              <a:avLst/>
            </a:prstGeom>
          </p:spPr>
        </p:pic>
        <p:sp>
          <p:nvSpPr>
            <p:cNvPr id="52" name="Rectangle 51"/>
            <p:cNvSpPr/>
            <p:nvPr/>
          </p:nvSpPr>
          <p:spPr>
            <a:xfrm>
              <a:off x="762232" y="2652884"/>
              <a:ext cx="172354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</a:rPr>
                <a:t>Aqua Storm™</a:t>
              </a:r>
              <a:endParaRPr lang="en-US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42817" y="2959382"/>
              <a:ext cx="236237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dirty="0"/>
                <a:t>Group I - Si Opal / </a:t>
              </a:r>
              <a:r>
                <a:rPr lang="it-IT" dirty="0" smtClean="0"/>
                <a:t>Azo4</a:t>
              </a:r>
              <a:endParaRPr lang="it-IT" dirty="0"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2333741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68979" y="228600"/>
            <a:ext cx="30540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Aharoni" pitchFamily="2" charset="-79"/>
                <a:cs typeface="Aharoni" pitchFamily="2" charset="-79"/>
              </a:rPr>
              <a:t>Drusy</a:t>
            </a:r>
            <a:r>
              <a:rPr lang="en-US" sz="28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800" dirty="0">
                <a:latin typeface="Aharoni" pitchFamily="2" charset="-79"/>
                <a:cs typeface="Aharoni" pitchFamily="2" charset="-79"/>
              </a:rPr>
              <a:t>Category</a:t>
            </a:r>
            <a:r>
              <a:rPr lang="en-US" sz="28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800" dirty="0">
                <a:latin typeface="Aharoni" pitchFamily="2" charset="-79"/>
                <a:cs typeface="Aharoni" pitchFamily="2" charset="-79"/>
              </a:rPr>
              <a:t>I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54476" y="751820"/>
            <a:ext cx="2526981" cy="2570726"/>
            <a:chOff x="254476" y="751820"/>
            <a:chExt cx="2526981" cy="257072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4476" y="751820"/>
              <a:ext cx="2526981" cy="1804987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669015" y="2556806"/>
              <a:ext cx="169790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</a:rPr>
                <a:t>Blue Mauve™</a:t>
              </a:r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65441" y="2953214"/>
              <a:ext cx="250504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dirty="0"/>
                <a:t>Group I - Si Opal / Azo4 </a:t>
              </a:r>
              <a:r>
                <a:rPr lang="it-IT" dirty="0" smtClean="0"/>
                <a:t>s</a:t>
              </a:r>
              <a:endParaRPr lang="it-IT" dirty="0">
                <a:effectLst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305488" y="751820"/>
            <a:ext cx="2526981" cy="2579566"/>
            <a:chOff x="3305488" y="751820"/>
            <a:chExt cx="2526981" cy="257956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05488" y="751820"/>
              <a:ext cx="2526981" cy="1804987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3838321" y="2556149"/>
              <a:ext cx="14542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</a:rPr>
                <a:t>Blue Mint™</a:t>
              </a:r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366053" y="2962054"/>
              <a:ext cx="236237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dirty="0"/>
                <a:t>Group I - Si Opal / </a:t>
              </a:r>
              <a:r>
                <a:rPr lang="it-IT" dirty="0" smtClean="0"/>
                <a:t>Azo4</a:t>
              </a:r>
              <a:endParaRPr lang="it-IT" dirty="0">
                <a:effectLst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240468" y="751820"/>
            <a:ext cx="2526981" cy="2553344"/>
            <a:chOff x="6240468" y="751820"/>
            <a:chExt cx="2526981" cy="255334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40468" y="751820"/>
              <a:ext cx="2526981" cy="1804987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6706303" y="2560138"/>
              <a:ext cx="159530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</a:rPr>
                <a:t>Bodacious™</a:t>
              </a:r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323998" y="2935832"/>
              <a:ext cx="236237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dirty="0"/>
                <a:t>Group I - Si Opal / </a:t>
              </a:r>
              <a:r>
                <a:rPr lang="it-IT" dirty="0" smtClean="0"/>
                <a:t>Azo4</a:t>
              </a:r>
              <a:endParaRPr lang="en-US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9175448" y="751819"/>
            <a:ext cx="2526981" cy="2579567"/>
            <a:chOff x="9175448" y="751819"/>
            <a:chExt cx="2526981" cy="257956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75448" y="751819"/>
              <a:ext cx="2526981" cy="1804987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9423275" y="2548134"/>
              <a:ext cx="20313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</a:rPr>
                <a:t>Bronze Beauty™</a:t>
              </a:r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9257748" y="2962054"/>
              <a:ext cx="236237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dirty="0"/>
                <a:t>Group I - Si Opal / </a:t>
              </a:r>
              <a:r>
                <a:rPr lang="it-IT" dirty="0" smtClean="0"/>
                <a:t>Azo4</a:t>
              </a:r>
              <a:endParaRPr lang="en-US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54476" y="3620149"/>
            <a:ext cx="2526981" cy="2541964"/>
            <a:chOff x="254476" y="3620149"/>
            <a:chExt cx="2526981" cy="254196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4476" y="3620149"/>
              <a:ext cx="2526981" cy="1804987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592070" y="5425135"/>
              <a:ext cx="185178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</a:rPr>
                <a:t>Brown Sugar™</a:t>
              </a:r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02819" y="5792781"/>
              <a:ext cx="236237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dirty="0"/>
                <a:t>Group I - Si Opal / </a:t>
              </a:r>
              <a:r>
                <a:rPr lang="it-IT" dirty="0" smtClean="0"/>
                <a:t>Azo4</a:t>
              </a:r>
              <a:endParaRPr lang="it-IT" dirty="0">
                <a:effectLst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286323" y="3620148"/>
            <a:ext cx="2526981" cy="2541965"/>
            <a:chOff x="3286323" y="3620148"/>
            <a:chExt cx="2526981" cy="254196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86323" y="3620148"/>
              <a:ext cx="2526981" cy="1804987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/>
          </p:nvSpPr>
          <p:spPr>
            <a:xfrm>
              <a:off x="3428987" y="5406492"/>
              <a:ext cx="22365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latin typeface="Arial" panose="020B0604020202020204" pitchFamily="34" charset="0"/>
                </a:rPr>
                <a:t>Cassiopeia Seas™</a:t>
              </a:r>
              <a:endParaRPr lang="en-US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539776" y="5792781"/>
              <a:ext cx="20404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Group I - Dual </a:t>
              </a:r>
              <a:r>
                <a:rPr lang="en-US" dirty="0" smtClean="0"/>
                <a:t>Color</a:t>
              </a:r>
              <a:endParaRPr lang="en-US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539423" y="3620148"/>
            <a:ext cx="2526981" cy="2525008"/>
            <a:chOff x="6539423" y="3620148"/>
            <a:chExt cx="2526981" cy="252500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39423" y="3620148"/>
              <a:ext cx="2526981" cy="1804987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6986022" y="5419775"/>
              <a:ext cx="163378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</a:rPr>
                <a:t>Cassiopeia™</a:t>
              </a:r>
              <a:endParaRPr lang="en-US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621723" y="5775824"/>
              <a:ext cx="236237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dirty="0"/>
                <a:t>Group I - Si Opal / </a:t>
              </a:r>
              <a:r>
                <a:rPr lang="it-IT" dirty="0" smtClean="0"/>
                <a:t>Azo4</a:t>
              </a:r>
              <a:endParaRPr lang="it-IT" dirty="0">
                <a:effectLst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9423275" y="3620149"/>
            <a:ext cx="2526981" cy="2538290"/>
            <a:chOff x="9423275" y="3620149"/>
            <a:chExt cx="2526981" cy="253829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23275" y="3620149"/>
              <a:ext cx="2526981" cy="1804987"/>
            </a:xfrm>
            <a:prstGeom prst="rect">
              <a:avLst/>
            </a:prstGeom>
          </p:spPr>
        </p:pic>
        <p:sp>
          <p:nvSpPr>
            <p:cNvPr id="35" name="Rectangle 34"/>
            <p:cNvSpPr/>
            <p:nvPr/>
          </p:nvSpPr>
          <p:spPr>
            <a:xfrm>
              <a:off x="9529160" y="5419775"/>
              <a:ext cx="231345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latin typeface="Arial" panose="020B0604020202020204" pitchFamily="34" charset="0"/>
                </a:rPr>
                <a:t>Chocolate Brown™</a:t>
              </a:r>
              <a:endParaRPr lang="en-US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9504698" y="5789107"/>
              <a:ext cx="236237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dirty="0"/>
                <a:t>Group I - Si Opal / </a:t>
              </a:r>
              <a:r>
                <a:rPr lang="it-IT" dirty="0" smtClean="0"/>
                <a:t>Azo4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18597989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68979" y="228600"/>
            <a:ext cx="30540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Aharoni" pitchFamily="2" charset="-79"/>
                <a:cs typeface="Aharoni" pitchFamily="2" charset="-79"/>
              </a:rPr>
              <a:t>Drusy</a:t>
            </a:r>
            <a:r>
              <a:rPr lang="en-US" sz="28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800" dirty="0">
                <a:latin typeface="Aharoni" pitchFamily="2" charset="-79"/>
                <a:cs typeface="Aharoni" pitchFamily="2" charset="-79"/>
              </a:rPr>
              <a:t>Category</a:t>
            </a:r>
            <a:r>
              <a:rPr lang="en-US" sz="28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800" dirty="0">
                <a:latin typeface="Aharoni" pitchFamily="2" charset="-79"/>
                <a:cs typeface="Aharoni" pitchFamily="2" charset="-79"/>
              </a:rPr>
              <a:t>I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202552" y="946330"/>
            <a:ext cx="2526981" cy="2318384"/>
            <a:chOff x="348620" y="946330"/>
            <a:chExt cx="2526981" cy="231838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8620" y="946330"/>
              <a:ext cx="2526981" cy="1804987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1045288" y="2566650"/>
              <a:ext cx="11336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</a:rPr>
                <a:t>Cobalt™</a:t>
              </a: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75177" y="2895382"/>
              <a:ext cx="189013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Group I - </a:t>
              </a:r>
              <a:r>
                <a:rPr lang="en-US" dirty="0" smtClean="0"/>
                <a:t>Titanium</a:t>
              </a:r>
              <a:endParaRPr lang="en-US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805621" y="944967"/>
            <a:ext cx="2922595" cy="2320789"/>
            <a:chOff x="2930973" y="944967"/>
            <a:chExt cx="2922595" cy="232078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28781" y="944967"/>
              <a:ext cx="2526981" cy="1804987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2930973" y="2573769"/>
              <a:ext cx="29225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</a:rPr>
                <a:t>Cobalt™ + Moody Pink™</a:t>
              </a:r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488272" y="2896424"/>
              <a:ext cx="18079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Group I - </a:t>
              </a:r>
              <a:r>
                <a:rPr lang="en-US" dirty="0" smtClean="0"/>
                <a:t>Bi-Color</a:t>
              </a:r>
              <a:endParaRPr lang="en-US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913098" y="942848"/>
            <a:ext cx="2688780" cy="2319748"/>
            <a:chOff x="6016200" y="944967"/>
            <a:chExt cx="2688780" cy="231974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16200" y="944967"/>
              <a:ext cx="2688780" cy="1621683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6285258" y="2561500"/>
              <a:ext cx="21210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</a:rPr>
                <a:t>Coppery Gleam™</a:t>
              </a:r>
              <a:endParaRPr lang="en-US" b="1" dirty="0"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136692" y="2895383"/>
              <a:ext cx="236237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dirty="0"/>
                <a:t>Group I - Si Opal / </a:t>
              </a:r>
              <a:r>
                <a:rPr lang="it-IT" dirty="0" smtClean="0"/>
                <a:t>Azo4</a:t>
              </a:r>
              <a:endParaRPr lang="en-US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8714877" y="944967"/>
            <a:ext cx="3749744" cy="2317629"/>
            <a:chOff x="8714877" y="944967"/>
            <a:chExt cx="3749744" cy="231762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25305" y="944967"/>
              <a:ext cx="2528888" cy="1806349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8714877" y="2573769"/>
              <a:ext cx="37497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</a:rPr>
                <a:t>Coppery Gleam™ [Blue / Purple]</a:t>
              </a:r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408560" y="2893264"/>
              <a:ext cx="236237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dirty="0"/>
                <a:t>Group I - Si Opal / </a:t>
              </a:r>
              <a:r>
                <a:rPr lang="it-IT" dirty="0" smtClean="0"/>
                <a:t>Azo4</a:t>
              </a:r>
              <a:endParaRPr lang="en-US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55671" y="3782151"/>
            <a:ext cx="2528888" cy="2512732"/>
            <a:chOff x="308857" y="3782151"/>
            <a:chExt cx="2528888" cy="251273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8857" y="3782151"/>
              <a:ext cx="2528888" cy="1806349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711526" y="5584424"/>
              <a:ext cx="172354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</a:rPr>
                <a:t>Cosmic Eye™</a:t>
              </a:r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92111" y="5925551"/>
              <a:ext cx="236237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dirty="0"/>
                <a:t>Group I - Si Opal / </a:t>
              </a:r>
              <a:r>
                <a:rPr lang="it-IT" dirty="0" smtClean="0"/>
                <a:t>Azo4</a:t>
              </a:r>
              <a:endParaRPr lang="it-IT" dirty="0">
                <a:effectLst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079624" y="3778113"/>
            <a:ext cx="2612169" cy="2516770"/>
            <a:chOff x="3079624" y="3778113"/>
            <a:chExt cx="2612169" cy="251677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62905" y="3778113"/>
              <a:ext cx="2528888" cy="1806349"/>
            </a:xfrm>
            <a:prstGeom prst="rect">
              <a:avLst/>
            </a:prstGeom>
          </p:spPr>
        </p:pic>
        <p:sp>
          <p:nvSpPr>
            <p:cNvPr id="28" name="Rectangle 27"/>
            <p:cNvSpPr/>
            <p:nvPr/>
          </p:nvSpPr>
          <p:spPr>
            <a:xfrm>
              <a:off x="3531910" y="5584424"/>
              <a:ext cx="179087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</a:rPr>
                <a:t>Ecuador's </a:t>
              </a:r>
              <a:r>
                <a:rPr lang="en-US" b="1" dirty="0" smtClean="0">
                  <a:latin typeface="Arial" panose="020B0604020202020204" pitchFamily="34" charset="0"/>
                </a:rPr>
                <a:t>Sun</a:t>
              </a:r>
              <a:endParaRPr lang="en-US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079624" y="5925551"/>
              <a:ext cx="25851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Group I - Images N Gold</a:t>
              </a:r>
              <a:r>
                <a:rPr lang="en-US" dirty="0" smtClean="0"/>
                <a:t>™</a:t>
              </a:r>
              <a:endParaRPr lang="en-US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993044" y="3778112"/>
            <a:ext cx="2528888" cy="2516771"/>
            <a:chOff x="5993044" y="3778112"/>
            <a:chExt cx="2528888" cy="251677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93044" y="3778112"/>
              <a:ext cx="2528888" cy="1806349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6363653" y="5584424"/>
              <a:ext cx="178766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</a:rPr>
                <a:t>Falling Oaks™</a:t>
              </a:r>
              <a:endParaRPr lang="en-US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076298" y="5925551"/>
              <a:ext cx="236237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dirty="0"/>
                <a:t>Group I - Si Opal / </a:t>
              </a:r>
              <a:r>
                <a:rPr lang="it-IT" dirty="0" smtClean="0"/>
                <a:t>Azo4</a:t>
              </a:r>
              <a:endParaRPr lang="en-US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9120221" y="3778112"/>
            <a:ext cx="2585131" cy="2516771"/>
            <a:chOff x="9120221" y="3778112"/>
            <a:chExt cx="2585131" cy="251677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8343" y="3778112"/>
              <a:ext cx="2528888" cy="1806349"/>
            </a:xfrm>
            <a:prstGeom prst="rect">
              <a:avLst/>
            </a:prstGeom>
          </p:spPr>
        </p:pic>
        <p:sp>
          <p:nvSpPr>
            <p:cNvPr id="35" name="Rectangle 34"/>
            <p:cNvSpPr/>
            <p:nvPr/>
          </p:nvSpPr>
          <p:spPr>
            <a:xfrm>
              <a:off x="9472743" y="5589636"/>
              <a:ext cx="185178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</a:rPr>
                <a:t>Fireside Pink™</a:t>
              </a:r>
              <a:endParaRPr lang="en-US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9120221" y="5925551"/>
              <a:ext cx="25851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Group I - Images N Gold™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32022177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68979" y="228600"/>
            <a:ext cx="30540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Aharoni" pitchFamily="2" charset="-79"/>
                <a:cs typeface="Aharoni" pitchFamily="2" charset="-79"/>
              </a:rPr>
              <a:t>Drusy</a:t>
            </a:r>
            <a:r>
              <a:rPr lang="en-US" sz="28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800" dirty="0">
                <a:latin typeface="Aharoni" pitchFamily="2" charset="-79"/>
                <a:cs typeface="Aharoni" pitchFamily="2" charset="-79"/>
              </a:rPr>
              <a:t>Category</a:t>
            </a:r>
            <a:r>
              <a:rPr lang="en-US" sz="28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800" dirty="0">
                <a:latin typeface="Aharoni" pitchFamily="2" charset="-79"/>
                <a:cs typeface="Aharoni" pitchFamily="2" charset="-79"/>
              </a:rPr>
              <a:t>I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327106" y="775982"/>
            <a:ext cx="2638030" cy="2444294"/>
            <a:chOff x="327106" y="775982"/>
            <a:chExt cx="2638030" cy="2444294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2180" y="775982"/>
              <a:ext cx="2387883" cy="1705630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893351" y="2481612"/>
              <a:ext cx="150554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</a:rPr>
                <a:t>Glitz Gold™</a:t>
              </a:r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27106" y="2850944"/>
              <a:ext cx="26380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Group I - Images N Gold™ 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226910" y="775982"/>
            <a:ext cx="2585131" cy="2444294"/>
            <a:chOff x="3226910" y="775982"/>
            <a:chExt cx="2585131" cy="2444294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25590" y="775982"/>
              <a:ext cx="2392155" cy="1708682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3458930" y="2485839"/>
              <a:ext cx="21210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</a:rPr>
                <a:t>Golden Sunrise™</a:t>
              </a:r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226910" y="2850944"/>
              <a:ext cx="25851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Group I - Images N Gold™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292922" y="775982"/>
            <a:ext cx="2428190" cy="2444892"/>
            <a:chOff x="6292922" y="775982"/>
            <a:chExt cx="2428190" cy="244489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2922" y="775982"/>
              <a:ext cx="2387880" cy="1705630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6481737" y="2473569"/>
              <a:ext cx="20036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</a:rPr>
                <a:t>Golden Willow™</a:t>
              </a:r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305835" y="2851542"/>
              <a:ext cx="24152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dirty="0"/>
                <a:t>Group I - Si Opal / Azo4 </a:t>
              </a:r>
              <a:endParaRPr lang="en-US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9244690" y="775982"/>
            <a:ext cx="2415277" cy="2444294"/>
            <a:chOff x="9244690" y="775982"/>
            <a:chExt cx="2415277" cy="244429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55979" y="775982"/>
              <a:ext cx="2387880" cy="170563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9485552" y="2481612"/>
              <a:ext cx="192873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</a:rPr>
                <a:t>Gorilla Brown™</a:t>
              </a:r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9244690" y="2850944"/>
              <a:ext cx="24152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dirty="0"/>
                <a:t>Group I - Si Opal / Azo4 </a:t>
              </a:r>
              <a:endParaRPr lang="en-US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54703" y="3573523"/>
            <a:ext cx="2415277" cy="2444294"/>
            <a:chOff x="354703" y="3573523"/>
            <a:chExt cx="2415277" cy="244429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4237" y="3573523"/>
              <a:ext cx="2387880" cy="1705630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/>
          </p:nvSpPr>
          <p:spPr>
            <a:xfrm>
              <a:off x="608106" y="5279153"/>
              <a:ext cx="192014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</a:rPr>
                <a:t>Granny Apple™</a:t>
              </a:r>
              <a:endParaRPr lang="en-US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54703" y="5648485"/>
              <a:ext cx="24152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dirty="0"/>
                <a:t>Group I - Si Opal / Azo4 </a:t>
              </a:r>
              <a:endParaRPr lang="en-US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278228" y="3573523"/>
            <a:ext cx="2415277" cy="2444294"/>
            <a:chOff x="3278228" y="3573523"/>
            <a:chExt cx="2415277" cy="244429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91928" y="3573523"/>
              <a:ext cx="2387880" cy="170563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3476617" y="5274303"/>
              <a:ext cx="201850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</a:rPr>
                <a:t>Gray Shadows™</a:t>
              </a:r>
              <a:endParaRPr lang="en-US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278228" y="5648485"/>
              <a:ext cx="24152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dirty="0"/>
                <a:t>Group I - Si Opal / Azo4 </a:t>
              </a:r>
              <a:endParaRPr lang="en-US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201753" y="3573523"/>
            <a:ext cx="2627771" cy="2444366"/>
            <a:chOff x="6201753" y="3573523"/>
            <a:chExt cx="2627771" cy="244436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66931" y="3573523"/>
              <a:ext cx="2387880" cy="1705630"/>
            </a:xfrm>
            <a:prstGeom prst="rect">
              <a:avLst/>
            </a:prstGeom>
          </p:spPr>
        </p:pic>
        <p:sp>
          <p:nvSpPr>
            <p:cNvPr id="36" name="Rectangle 35"/>
            <p:cNvSpPr/>
            <p:nvPr/>
          </p:nvSpPr>
          <p:spPr>
            <a:xfrm>
              <a:off x="6756804" y="5274303"/>
              <a:ext cx="160813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</a:rPr>
                <a:t>Green Mist™</a:t>
              </a:r>
              <a:endParaRPr lang="en-US" b="1" dirty="0"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201753" y="5648557"/>
              <a:ext cx="26277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Group I - Dual Color </a:t>
              </a:r>
              <a:r>
                <a:rPr lang="en-US" dirty="0" err="1"/>
                <a:t>Drusy</a:t>
              </a:r>
              <a:endParaRPr lang="en-US" dirty="0">
                <a:effectLst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9136032" y="3573523"/>
            <a:ext cx="2627771" cy="2428209"/>
            <a:chOff x="9136032" y="3573523"/>
            <a:chExt cx="2627771" cy="242820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72087" y="3573523"/>
              <a:ext cx="2387880" cy="170563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9629900" y="5274303"/>
              <a:ext cx="16722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</a:rPr>
                <a:t>Hot Papaya™</a:t>
              </a:r>
              <a:endParaRPr lang="en-US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9136032" y="5632400"/>
              <a:ext cx="26277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Group I - Dual Color </a:t>
              </a:r>
              <a:r>
                <a:rPr lang="en-US" dirty="0" err="1"/>
                <a:t>Drusy</a:t>
              </a:r>
              <a:endParaRPr lang="en-US" dirty="0"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4278228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68979" y="228600"/>
            <a:ext cx="30540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Aharoni" pitchFamily="2" charset="-79"/>
                <a:cs typeface="Aharoni" pitchFamily="2" charset="-79"/>
              </a:rPr>
              <a:t>Drusy</a:t>
            </a:r>
            <a:r>
              <a:rPr lang="en-US" sz="28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800" dirty="0">
                <a:latin typeface="Aharoni" pitchFamily="2" charset="-79"/>
                <a:cs typeface="Aharoni" pitchFamily="2" charset="-79"/>
              </a:rPr>
              <a:t>Category</a:t>
            </a:r>
            <a:r>
              <a:rPr lang="en-US" sz="28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800" dirty="0">
                <a:latin typeface="Aharoni" pitchFamily="2" charset="-79"/>
                <a:cs typeface="Aharoni" pitchFamily="2" charset="-79"/>
              </a:rPr>
              <a:t>I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219664" y="751820"/>
            <a:ext cx="2415277" cy="2366546"/>
            <a:chOff x="219664" y="751820"/>
            <a:chExt cx="2415277" cy="236654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3364" y="751820"/>
              <a:ext cx="2387880" cy="1705630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680945" y="2457450"/>
              <a:ext cx="149271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</a:rPr>
                <a:t>Iris Green™</a:t>
              </a: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19664" y="2749034"/>
              <a:ext cx="24152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dirty="0"/>
                <a:t>Group I - Si Opal / Azo4 </a:t>
              </a:r>
              <a:endParaRPr lang="en-US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975935" y="751820"/>
            <a:ext cx="2585131" cy="2366546"/>
            <a:chOff x="2975935" y="751820"/>
            <a:chExt cx="2585131" cy="236654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74562" y="751820"/>
              <a:ext cx="2387880" cy="1705630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3458023" y="2457450"/>
              <a:ext cx="162095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latin typeface="Arial" panose="020B0604020202020204" pitchFamily="34" charset="0"/>
                </a:rPr>
                <a:t>Kid Gloves™</a:t>
              </a:r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975935" y="2749034"/>
              <a:ext cx="25851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Group I - Images N Gold™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091161" y="751820"/>
            <a:ext cx="2638030" cy="2366546"/>
            <a:chOff x="6091161" y="751820"/>
            <a:chExt cx="2638030" cy="236654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16237" y="751820"/>
              <a:ext cx="2387880" cy="170563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6381690" y="2457450"/>
              <a:ext cx="205697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</a:rPr>
                <a:t>Lafayette Rose™</a:t>
              </a:r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091161" y="2749034"/>
              <a:ext cx="26380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Group I - Images N Gold™ 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9330515" y="751820"/>
            <a:ext cx="2415277" cy="2366546"/>
            <a:chOff x="9330515" y="751820"/>
            <a:chExt cx="2415277" cy="236654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57912" y="751820"/>
              <a:ext cx="2387880" cy="1705630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9549013" y="2379702"/>
              <a:ext cx="20056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</a:rPr>
                <a:t>Lavender Blue™</a:t>
              </a:r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330515" y="2749034"/>
              <a:ext cx="24152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dirty="0"/>
                <a:t>Group I - Si Opal / Azo4 </a:t>
              </a:r>
              <a:endParaRPr lang="en-US" dirty="0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021" y="3390900"/>
            <a:ext cx="2387882" cy="170563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527210" y="5035755"/>
            <a:ext cx="1697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rial" panose="020B0604020202020204" pitchFamily="34" charset="0"/>
              </a:rPr>
              <a:t>Lemon Mist™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62274" y="5329542"/>
            <a:ext cx="26277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Group I - Dual Color </a:t>
            </a:r>
            <a:r>
              <a:rPr lang="en-US" dirty="0" err="1"/>
              <a:t>Drusy</a:t>
            </a:r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3073738" y="3410605"/>
            <a:ext cx="2387882" cy="2288269"/>
            <a:chOff x="3073738" y="3410605"/>
            <a:chExt cx="2387882" cy="228826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73738" y="3410605"/>
              <a:ext cx="2387882" cy="1705630"/>
            </a:xfrm>
            <a:prstGeom prst="rect">
              <a:avLst/>
            </a:prstGeom>
          </p:spPr>
        </p:pic>
        <p:sp>
          <p:nvSpPr>
            <p:cNvPr id="28" name="Rectangle 27"/>
            <p:cNvSpPr/>
            <p:nvPr/>
          </p:nvSpPr>
          <p:spPr>
            <a:xfrm>
              <a:off x="3480025" y="5096530"/>
              <a:ext cx="15824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</a:rPr>
                <a:t>Lime Light™</a:t>
              </a:r>
              <a:endParaRPr lang="en-US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296163" y="5329542"/>
              <a:ext cx="194303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Group I - Titanium 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229004" y="3348365"/>
            <a:ext cx="2387882" cy="2350509"/>
            <a:chOff x="6229004" y="3348365"/>
            <a:chExt cx="2387882" cy="235050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29004" y="3348365"/>
              <a:ext cx="2387882" cy="170563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6874143" y="5096530"/>
              <a:ext cx="109517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smtClean="0">
                  <a:latin typeface="Arial" panose="020B0604020202020204" pitchFamily="34" charset="0"/>
                </a:rPr>
                <a:t>Limeo™</a:t>
              </a:r>
              <a:endParaRPr lang="en-US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389961" y="5329542"/>
              <a:ext cx="20404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Group I - Dual Color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9383446" y="3348365"/>
            <a:ext cx="2362346" cy="2426054"/>
            <a:chOff x="9383446" y="3348365"/>
            <a:chExt cx="2362346" cy="2426054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83446" y="3348365"/>
              <a:ext cx="2362346" cy="1687390"/>
            </a:xfrm>
            <a:prstGeom prst="rect">
              <a:avLst/>
            </a:prstGeom>
          </p:spPr>
        </p:pic>
        <p:sp>
          <p:nvSpPr>
            <p:cNvPr id="33" name="Rectangle 32"/>
            <p:cNvSpPr/>
            <p:nvPr/>
          </p:nvSpPr>
          <p:spPr>
            <a:xfrm>
              <a:off x="9888793" y="5035755"/>
              <a:ext cx="13516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</a:rPr>
                <a:t>Magenta™</a:t>
              </a:r>
              <a:endParaRPr lang="en-US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9593103" y="5405087"/>
              <a:ext cx="194303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Group I - Titanium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34531469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68979" y="228600"/>
            <a:ext cx="30540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Aharoni" pitchFamily="2" charset="-79"/>
                <a:cs typeface="Aharoni" pitchFamily="2" charset="-79"/>
              </a:rPr>
              <a:t>Drusy</a:t>
            </a:r>
            <a:r>
              <a:rPr lang="en-US" sz="28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800" dirty="0">
                <a:latin typeface="Aharoni" pitchFamily="2" charset="-79"/>
                <a:cs typeface="Aharoni" pitchFamily="2" charset="-79"/>
              </a:rPr>
              <a:t>Category</a:t>
            </a:r>
            <a:r>
              <a:rPr lang="en-US" sz="28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800" dirty="0">
                <a:latin typeface="Aharoni" pitchFamily="2" charset="-79"/>
                <a:cs typeface="Aharoni" pitchFamily="2" charset="-79"/>
              </a:rPr>
              <a:t>I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14363" y="751820"/>
            <a:ext cx="2539595" cy="2509626"/>
            <a:chOff x="314363" y="751820"/>
            <a:chExt cx="2539595" cy="250962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2181" y="751820"/>
              <a:ext cx="2387882" cy="1705630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314363" y="2347116"/>
              <a:ext cx="253959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</a:rPr>
                <a:t>Magenta™ + Peacock Pink Blue™</a:t>
              </a:r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53713" y="2892114"/>
              <a:ext cx="18608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Group I - Bi-Color 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034144" y="755273"/>
            <a:ext cx="2281591" cy="2296794"/>
            <a:chOff x="3034144" y="755273"/>
            <a:chExt cx="2281591" cy="229679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34144" y="755273"/>
              <a:ext cx="2281591" cy="170563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3397356" y="2347116"/>
              <a:ext cx="15568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</a:rPr>
                <a:t>Mahogany™</a:t>
              </a:r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128274" y="2682735"/>
              <a:ext cx="209333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Group I - Dual Color 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136269" y="3606121"/>
            <a:ext cx="2630599" cy="2650245"/>
            <a:chOff x="6136269" y="3606121"/>
            <a:chExt cx="2630599" cy="265024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57629" y="3606121"/>
              <a:ext cx="2387882" cy="170563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6136269" y="5235075"/>
              <a:ext cx="263059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</a:rPr>
                <a:t>Mississippi Dream™ + Peacock Pink Blue™</a:t>
              </a:r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547570" y="5887034"/>
              <a:ext cx="18079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Group I - Bi-Color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331201" y="3529445"/>
            <a:ext cx="2446989" cy="2694216"/>
            <a:chOff x="3331201" y="3529445"/>
            <a:chExt cx="2446989" cy="269421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90308" y="3529445"/>
              <a:ext cx="2387882" cy="170563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3331201" y="5235075"/>
              <a:ext cx="243171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</a:rPr>
                <a:t>Mississippi Dream™ + Moody Pink™</a:t>
              </a:r>
              <a:endParaRPr lang="en-US" b="1" dirty="0"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643062" y="5854329"/>
              <a:ext cx="18079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Group I - Bi-Color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63313" y="3529445"/>
            <a:ext cx="2441694" cy="2426294"/>
            <a:chOff x="363313" y="3529445"/>
            <a:chExt cx="2441694" cy="242629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2181" y="3529445"/>
              <a:ext cx="2387882" cy="1705630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363313" y="5235075"/>
              <a:ext cx="24416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</a:rPr>
                <a:t>Mississippi Dream™</a:t>
              </a:r>
              <a:endParaRPr lang="en-US" b="1" dirty="0"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80256" y="5586407"/>
              <a:ext cx="24152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dirty="0"/>
                <a:t>Group I - Si Opal / Azo4 </a:t>
              </a:r>
              <a:endParaRPr lang="en-US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224667" y="751820"/>
            <a:ext cx="2420844" cy="2310455"/>
            <a:chOff x="6224667" y="751820"/>
            <a:chExt cx="2420844" cy="231045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57629" y="751820"/>
              <a:ext cx="2387882" cy="170563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6512851" y="2347116"/>
              <a:ext cx="187743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</a:rPr>
                <a:t>Mango Magic™</a:t>
              </a:r>
              <a:endParaRPr lang="en-US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224667" y="2692943"/>
              <a:ext cx="24152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dirty="0"/>
                <a:t>Group I - Si Opal / Azo4 </a:t>
              </a:r>
              <a:endParaRPr lang="en-US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9126521" y="751820"/>
            <a:ext cx="2415277" cy="2296794"/>
            <a:chOff x="9126521" y="751820"/>
            <a:chExt cx="2415277" cy="229679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0220" y="751820"/>
              <a:ext cx="2387882" cy="170563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9440326" y="2347116"/>
              <a:ext cx="178766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</a:rPr>
                <a:t>Maple Syrup™</a:t>
              </a:r>
              <a:endParaRPr lang="en-US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9126521" y="2679282"/>
              <a:ext cx="24152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dirty="0"/>
                <a:t>Group I - Si Opal / Azo4 </a:t>
              </a:r>
              <a:endParaRPr lang="en-US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9140220" y="3529445"/>
            <a:ext cx="2387882" cy="2426294"/>
            <a:chOff x="9140220" y="3529445"/>
            <a:chExt cx="2387882" cy="242629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0220" y="3529445"/>
              <a:ext cx="2387882" cy="1705630"/>
            </a:xfrm>
            <a:prstGeom prst="rect">
              <a:avLst/>
            </a:prstGeom>
          </p:spPr>
        </p:pic>
        <p:sp>
          <p:nvSpPr>
            <p:cNvPr id="36" name="Rectangle 35"/>
            <p:cNvSpPr/>
            <p:nvPr/>
          </p:nvSpPr>
          <p:spPr>
            <a:xfrm>
              <a:off x="9478796" y="5217075"/>
              <a:ext cx="17107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</a:rPr>
                <a:t>Moody Pink™</a:t>
              </a:r>
              <a:endParaRPr lang="en-US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9362642" y="5586407"/>
              <a:ext cx="194303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Group I - Titanium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2426054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68979" y="228600"/>
            <a:ext cx="30540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Aharoni" pitchFamily="2" charset="-79"/>
                <a:cs typeface="Aharoni" pitchFamily="2" charset="-79"/>
              </a:rPr>
              <a:t>Drusy</a:t>
            </a:r>
            <a:r>
              <a:rPr lang="en-US" sz="28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800" dirty="0">
                <a:latin typeface="Aharoni" pitchFamily="2" charset="-79"/>
                <a:cs typeface="Aharoni" pitchFamily="2" charset="-79"/>
              </a:rPr>
              <a:t>Category</a:t>
            </a:r>
            <a:r>
              <a:rPr lang="en-US" sz="28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800" dirty="0">
                <a:latin typeface="Aharoni" pitchFamily="2" charset="-79"/>
                <a:cs typeface="Aharoni" pitchFamily="2" charset="-79"/>
              </a:rPr>
              <a:t>I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52467" y="735473"/>
            <a:ext cx="2415277" cy="2441802"/>
            <a:chOff x="452467" y="735473"/>
            <a:chExt cx="2415277" cy="244180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2467" y="735473"/>
              <a:ext cx="2387882" cy="1705630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752573" y="2438611"/>
              <a:ext cx="178766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</a:rPr>
                <a:t>Moon Dance™</a:t>
              </a:r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52467" y="2807943"/>
              <a:ext cx="24152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dirty="0"/>
                <a:t>Group I - Si Opal / Azo4 </a:t>
              </a:r>
              <a:endParaRPr lang="en-US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9011542" y="3643250"/>
            <a:ext cx="2646878" cy="2492574"/>
            <a:chOff x="9011542" y="3643250"/>
            <a:chExt cx="2646878" cy="249257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141041" y="3643250"/>
              <a:ext cx="2339582" cy="170563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9011542" y="5397160"/>
              <a:ext cx="264687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</a:rPr>
                <a:t>Peacock Blue Green™</a:t>
              </a:r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9363465" y="5766492"/>
              <a:ext cx="194303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Group I - Titanium 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260918" y="3643250"/>
            <a:ext cx="2415277" cy="2492574"/>
            <a:chOff x="6260918" y="3643250"/>
            <a:chExt cx="2415277" cy="249257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74618" y="3643250"/>
              <a:ext cx="2387881" cy="170563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6311830" y="5397160"/>
              <a:ext cx="231345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</a:rPr>
                <a:t>Orange Meringue™</a:t>
              </a:r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260918" y="5766492"/>
              <a:ext cx="24152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dirty="0"/>
                <a:t>Group I - Si Opal / Azo4 </a:t>
              </a:r>
              <a:endParaRPr lang="en-US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256858" y="3691530"/>
            <a:ext cx="2415277" cy="2444294"/>
            <a:chOff x="3256858" y="3691530"/>
            <a:chExt cx="2415277" cy="244429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70557" y="3691530"/>
              <a:ext cx="2387881" cy="170563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3814319" y="5399917"/>
              <a:ext cx="130035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</a:rPr>
                <a:t>Mud Pie™</a:t>
              </a:r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256858" y="5766492"/>
              <a:ext cx="24152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dirty="0"/>
                <a:t>Group I - Si Opal / Azo4 </a:t>
              </a:r>
              <a:endParaRPr lang="en-US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52467" y="3691530"/>
            <a:ext cx="2415277" cy="2444294"/>
            <a:chOff x="452467" y="3691530"/>
            <a:chExt cx="2415277" cy="244429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2468" y="3691530"/>
              <a:ext cx="2387881" cy="170563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816692" y="5397160"/>
              <a:ext cx="165942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err="1">
                  <a:latin typeface="Arial" panose="020B0604020202020204" pitchFamily="34" charset="0"/>
                </a:rPr>
                <a:t>MoonBeam</a:t>
              </a:r>
              <a:r>
                <a:rPr lang="en-US" b="1" dirty="0">
                  <a:latin typeface="Arial" panose="020B0604020202020204" pitchFamily="34" charset="0"/>
                </a:rPr>
                <a:t>™</a:t>
              </a:r>
              <a:endParaRPr lang="en-US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52467" y="5766492"/>
              <a:ext cx="24152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dirty="0"/>
                <a:t>Group I - Si Opal / Azo4 </a:t>
              </a:r>
              <a:endParaRPr lang="en-US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144062" y="732981"/>
            <a:ext cx="2415277" cy="2448105"/>
            <a:chOff x="3144062" y="732981"/>
            <a:chExt cx="2415277" cy="244810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57760" y="732981"/>
              <a:ext cx="2387882" cy="1705630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3448168" y="2438611"/>
              <a:ext cx="181331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</a:rPr>
                <a:t>Moon Dream™</a:t>
              </a:r>
              <a:endParaRPr lang="en-US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144062" y="2811754"/>
              <a:ext cx="24152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dirty="0"/>
                <a:t>Group I - Si Opal / Azo4 </a:t>
              </a:r>
              <a:endParaRPr lang="en-US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266544" y="735473"/>
            <a:ext cx="2415277" cy="2441802"/>
            <a:chOff x="6266544" y="735473"/>
            <a:chExt cx="2415277" cy="244180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74618" y="735473"/>
              <a:ext cx="2387882" cy="1705630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6606783" y="2457450"/>
              <a:ext cx="172354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</a:rPr>
                <a:t>Moon Silver™</a:t>
              </a:r>
              <a:endParaRPr lang="en-US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266544" y="2807943"/>
              <a:ext cx="24152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dirty="0"/>
                <a:t>Group I - Si Opal / Azo4 </a:t>
              </a:r>
              <a:endParaRPr lang="en-US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8828800" y="751820"/>
            <a:ext cx="3012363" cy="2425455"/>
            <a:chOff x="8828800" y="751820"/>
            <a:chExt cx="3012363" cy="242545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1041" y="751820"/>
              <a:ext cx="2387882" cy="1705630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8828800" y="2462645"/>
              <a:ext cx="301236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</a:rPr>
                <a:t>Moon Silver™ + Si Opal™</a:t>
              </a:r>
              <a:endParaRPr lang="en-US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9404534" y="2807943"/>
              <a:ext cx="18608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Group I - Bi-Color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4688936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68979" y="228600"/>
            <a:ext cx="30540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Aharoni" pitchFamily="2" charset="-79"/>
                <a:cs typeface="Aharoni" pitchFamily="2" charset="-79"/>
              </a:rPr>
              <a:t>Drusy</a:t>
            </a:r>
            <a:r>
              <a:rPr lang="en-US" sz="28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800" dirty="0">
                <a:latin typeface="Aharoni" pitchFamily="2" charset="-79"/>
                <a:cs typeface="Aharoni" pitchFamily="2" charset="-79"/>
              </a:rPr>
              <a:t>Category</a:t>
            </a:r>
            <a:r>
              <a:rPr lang="en-US" sz="28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800" dirty="0">
                <a:latin typeface="Aharoni" pitchFamily="2" charset="-79"/>
                <a:cs typeface="Aharoni" pitchFamily="2" charset="-79"/>
              </a:rPr>
              <a:t>I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9114792" y="3450988"/>
            <a:ext cx="2387882" cy="2440046"/>
            <a:chOff x="9114792" y="3450988"/>
            <a:chExt cx="2387882" cy="244004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14792" y="3450988"/>
              <a:ext cx="2387882" cy="170563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9620083" y="5152370"/>
              <a:ext cx="13773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</a:rPr>
                <a:t>Rainbow™</a:t>
              </a:r>
              <a:endParaRPr lang="en-US" b="1" dirty="0"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9419771" y="5521702"/>
              <a:ext cx="177792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Titanium </a:t>
              </a:r>
              <a:r>
                <a:rPr lang="en-US" dirty="0"/>
                <a:t>Process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235325" y="751820"/>
            <a:ext cx="2646878" cy="2446664"/>
            <a:chOff x="3235325" y="751820"/>
            <a:chExt cx="2646878" cy="244666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75038" y="751820"/>
              <a:ext cx="2387882" cy="170563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3235325" y="2457450"/>
              <a:ext cx="264687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</a:rPr>
                <a:t>Peacock Green Blue™</a:t>
              </a:r>
              <a:endParaRPr lang="en-US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680017" y="2829152"/>
              <a:ext cx="177792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Titanium </a:t>
              </a:r>
              <a:r>
                <a:rPr lang="en-US" dirty="0" smtClean="0"/>
                <a:t>Process</a:t>
              </a:r>
              <a:endParaRPr lang="en-US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94231" y="751820"/>
            <a:ext cx="2467342" cy="2446664"/>
            <a:chOff x="394231" y="751820"/>
            <a:chExt cx="2467342" cy="244666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3962" y="751820"/>
              <a:ext cx="2387881" cy="170563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394231" y="2457450"/>
              <a:ext cx="246734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smtClean="0">
                  <a:latin typeface="Arial" panose="020B0604020202020204" pitchFamily="34" charset="0"/>
                </a:rPr>
                <a:t>Peacock Blue Pink™</a:t>
              </a:r>
              <a:endParaRPr lang="en-US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38940" y="2829152"/>
              <a:ext cx="177792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Titanium Process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9008813" y="751820"/>
            <a:ext cx="2599840" cy="2446664"/>
            <a:chOff x="9008813" y="751820"/>
            <a:chExt cx="2599840" cy="244666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008813" y="751820"/>
              <a:ext cx="2599840" cy="1705630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9075062" y="2457450"/>
              <a:ext cx="246734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</a:rPr>
                <a:t>Peacock Pink Blue™</a:t>
              </a:r>
              <a:endParaRPr lang="en-US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9419771" y="2829152"/>
              <a:ext cx="177792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Titanium Process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121735" y="751820"/>
            <a:ext cx="2685351" cy="2446664"/>
            <a:chOff x="6121735" y="751820"/>
            <a:chExt cx="2685351" cy="244666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70470" y="751820"/>
              <a:ext cx="2387882" cy="170563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6121735" y="2457450"/>
              <a:ext cx="268535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</a:rPr>
                <a:t>Peacock Lime Green™</a:t>
              </a:r>
              <a:endParaRPr lang="en-US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256771" y="2829152"/>
              <a:ext cx="24152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dirty="0"/>
                <a:t>Group I - Si Opal / Azo4 </a:t>
              </a:r>
              <a:endParaRPr lang="en-US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305857" y="3446740"/>
            <a:ext cx="2505814" cy="2428523"/>
            <a:chOff x="3305857" y="3446740"/>
            <a:chExt cx="2505814" cy="242852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75038" y="3446740"/>
              <a:ext cx="2387882" cy="170563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3305857" y="5152370"/>
              <a:ext cx="250581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</a:rPr>
                <a:t>Pineapple Surprise™</a:t>
              </a:r>
              <a:endParaRPr lang="en-US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361339" y="5505931"/>
              <a:ext cx="24152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dirty="0"/>
                <a:t>Group I - Si Opal / Azo4 </a:t>
              </a:r>
              <a:endParaRPr lang="en-US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138936" y="3446740"/>
            <a:ext cx="2387882" cy="2444294"/>
            <a:chOff x="6138936" y="3446740"/>
            <a:chExt cx="2387882" cy="244429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38936" y="3446740"/>
              <a:ext cx="2387882" cy="170563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6445454" y="5152370"/>
              <a:ext cx="177484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</a:rPr>
                <a:t>Pink </a:t>
              </a:r>
              <a:r>
                <a:rPr lang="en-US" b="1" dirty="0" err="1">
                  <a:latin typeface="Arial" panose="020B0604020202020204" pitchFamily="34" charset="0"/>
                </a:rPr>
                <a:t>Flambe</a:t>
              </a:r>
              <a:r>
                <a:rPr lang="en-US" b="1" dirty="0">
                  <a:latin typeface="Arial" panose="020B0604020202020204" pitchFamily="34" charset="0"/>
                </a:rPr>
                <a:t>™</a:t>
              </a:r>
              <a:endParaRPr lang="en-US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286211" y="5521702"/>
              <a:ext cx="20933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Group I - Dual Color 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58886" y="3451363"/>
            <a:ext cx="2864887" cy="2439671"/>
            <a:chOff x="358886" y="3451363"/>
            <a:chExt cx="2864887" cy="243967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3962" y="3451363"/>
              <a:ext cx="2714736" cy="1701007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358886" y="5152370"/>
              <a:ext cx="28648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</a:rPr>
                <a:t>Peacock Purple Green™</a:t>
              </a:r>
              <a:endParaRPr lang="en-US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728513" y="5521702"/>
              <a:ext cx="20933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Group I - Dual Color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89171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169625" y="143452"/>
            <a:ext cx="1852749" cy="5623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TOPAZ</a:t>
            </a:r>
            <a:endParaRPr lang="en-US" sz="3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66377" y="718332"/>
            <a:ext cx="1746583" cy="2417042"/>
            <a:chOff x="6052507" y="437332"/>
            <a:chExt cx="1214728" cy="1830269"/>
          </a:xfrm>
        </p:grpSpPr>
        <p:pic>
          <p:nvPicPr>
            <p:cNvPr id="4" name="Picture 4" descr="Hootenanny™ in the Mystvana™ Process on Topaz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6686" y="437332"/>
              <a:ext cx="966371" cy="12827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6052507" y="1778176"/>
              <a:ext cx="1214728" cy="4894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Hootenanny™</a:t>
              </a:r>
            </a:p>
            <a:p>
              <a:r>
                <a:rPr lang="en-US" dirty="0"/>
                <a:t>Color ID # 2225</a:t>
              </a:r>
              <a:endParaRPr lang="en-US" dirty="0">
                <a:effectLst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771063" y="705789"/>
            <a:ext cx="1748970" cy="2429585"/>
            <a:chOff x="4289227" y="258424"/>
            <a:chExt cx="1554356" cy="2216836"/>
          </a:xfrm>
        </p:grpSpPr>
        <p:pic>
          <p:nvPicPr>
            <p:cNvPr id="10" name="Picture 3" descr="Palatial™ in the Nirvanamyst™ Process on Topaz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9227" y="258424"/>
              <a:ext cx="1554356" cy="15808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4348334" y="1885526"/>
              <a:ext cx="1434536" cy="5897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Palatial™</a:t>
              </a:r>
            </a:p>
            <a:p>
              <a:r>
                <a:rPr lang="en-US" dirty="0"/>
                <a:t>Color ID # 1167</a:t>
              </a:r>
              <a:endParaRPr lang="en-US" dirty="0">
                <a:effectLst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224285" y="705790"/>
            <a:ext cx="1743428" cy="2429585"/>
            <a:chOff x="7393560" y="3072995"/>
            <a:chExt cx="1507674" cy="2178780"/>
          </a:xfrm>
        </p:grpSpPr>
        <p:pic>
          <p:nvPicPr>
            <p:cNvPr id="13" name="Picture 8" descr="Astound™ in the Mystvana™ Process on Topaz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3560" y="3072995"/>
              <a:ext cx="1507674" cy="15213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7443036" y="4672164"/>
              <a:ext cx="1408720" cy="5796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effectLst/>
                </a:rPr>
                <a:t>Astound™</a:t>
              </a:r>
            </a:p>
            <a:p>
              <a:r>
                <a:rPr lang="en-US" dirty="0" smtClean="0">
                  <a:effectLst/>
                </a:rPr>
                <a:t>Color ID # 1085</a:t>
              </a:r>
              <a:endParaRPr lang="en-US" dirty="0">
                <a:effectLst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436069" y="705791"/>
            <a:ext cx="1800862" cy="2429583"/>
            <a:chOff x="4310535" y="3465537"/>
            <a:chExt cx="1525798" cy="2242913"/>
          </a:xfrm>
        </p:grpSpPr>
        <p:pic>
          <p:nvPicPr>
            <p:cNvPr id="32" name="Picture 9" descr="Prestigious™ in the Nirvanamyst™ Process on Topaz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0535" y="3465537"/>
              <a:ext cx="1525798" cy="1539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Rectangle 32"/>
            <p:cNvSpPr/>
            <p:nvPr/>
          </p:nvSpPr>
          <p:spPr>
            <a:xfrm>
              <a:off x="4423517" y="5111778"/>
              <a:ext cx="1299834" cy="5966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Prestigious™</a:t>
              </a:r>
            </a:p>
            <a:p>
              <a:r>
                <a:rPr lang="en-US" dirty="0" smtClean="0"/>
                <a:t>Color ID # 117</a:t>
              </a:r>
              <a:endParaRPr lang="en-US" dirty="0">
                <a:effectLst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299347" y="3657456"/>
            <a:ext cx="1688967" cy="2413288"/>
            <a:chOff x="9982285" y="3647079"/>
            <a:chExt cx="1688967" cy="2413288"/>
          </a:xfrm>
        </p:grpSpPr>
        <p:pic>
          <p:nvPicPr>
            <p:cNvPr id="44" name="Picture 12" descr="Bawdy™ in the Mystvana™ Process on Topaz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49892" y="3647079"/>
              <a:ext cx="1379882" cy="17538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Rectangle 44"/>
            <p:cNvSpPr/>
            <p:nvPr/>
          </p:nvSpPr>
          <p:spPr>
            <a:xfrm>
              <a:off x="9982285" y="5414036"/>
              <a:ext cx="168896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Bawdy™</a:t>
              </a:r>
            </a:p>
            <a:p>
              <a:r>
                <a:rPr lang="en-US" dirty="0"/>
                <a:t>Color ID # 2226 </a:t>
              </a:r>
              <a:endParaRPr lang="en-US" dirty="0">
                <a:effectLst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9773869" y="705789"/>
            <a:ext cx="1911638" cy="2429585"/>
            <a:chOff x="381979" y="3631205"/>
            <a:chExt cx="1911638" cy="2429585"/>
          </a:xfrm>
        </p:grpSpPr>
        <p:pic>
          <p:nvPicPr>
            <p:cNvPr id="63" name="Picture 1" descr="All That Glitters™ in the Mystvana™ Process on Topaz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562" y="3631205"/>
              <a:ext cx="1746583" cy="17189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" name="Rectangle 63"/>
            <p:cNvSpPr/>
            <p:nvPr/>
          </p:nvSpPr>
          <p:spPr>
            <a:xfrm>
              <a:off x="381979" y="5414459"/>
              <a:ext cx="191163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All That Glitters™</a:t>
              </a:r>
            </a:p>
            <a:p>
              <a:r>
                <a:rPr lang="en-US" dirty="0"/>
                <a:t>Color ID # 1809 </a:t>
              </a:r>
              <a:endParaRPr lang="en-US" dirty="0">
                <a:effectLst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2843953" y="3631747"/>
            <a:ext cx="1794988" cy="2378116"/>
            <a:chOff x="2669589" y="3652716"/>
            <a:chExt cx="1794988" cy="2378116"/>
          </a:xfrm>
        </p:grpSpPr>
        <p:pic>
          <p:nvPicPr>
            <p:cNvPr id="68" name="Picture 11" descr="Nostalgia™ in the Mystvana™ Process on Topaz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9589" y="3652716"/>
              <a:ext cx="1794988" cy="17317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9" name="Rectangle 68"/>
            <p:cNvSpPr/>
            <p:nvPr/>
          </p:nvSpPr>
          <p:spPr>
            <a:xfrm>
              <a:off x="2669589" y="5384501"/>
              <a:ext cx="178213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Nostalgia™</a:t>
              </a:r>
            </a:p>
            <a:p>
              <a:r>
                <a:rPr lang="en-US" dirty="0"/>
                <a:t>Color ID # 1805 </a:t>
              </a:r>
              <a:endParaRPr lang="en-US" dirty="0">
                <a:effectLst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503442" y="3631747"/>
            <a:ext cx="1810936" cy="2438997"/>
            <a:chOff x="473091" y="3631747"/>
            <a:chExt cx="1810936" cy="2438997"/>
          </a:xfrm>
        </p:grpSpPr>
        <p:pic>
          <p:nvPicPr>
            <p:cNvPr id="71" name="Picture 2" descr="Chantilly Blue™ in the Mystvana™ Process on Topaz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091" y="3631747"/>
              <a:ext cx="1810936" cy="1794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2" name="Rectangle 71"/>
            <p:cNvSpPr/>
            <p:nvPr/>
          </p:nvSpPr>
          <p:spPr>
            <a:xfrm>
              <a:off x="530215" y="5424413"/>
              <a:ext cx="169668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Chantilly Blue™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1807</a:t>
              </a:r>
              <a:endParaRPr lang="en-US" dirty="0">
                <a:effectLst/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9842452" y="3652718"/>
            <a:ext cx="1746583" cy="2378114"/>
            <a:chOff x="2178396" y="548535"/>
            <a:chExt cx="1746583" cy="2378114"/>
          </a:xfrm>
        </p:grpSpPr>
        <p:pic>
          <p:nvPicPr>
            <p:cNvPr id="80" name="Picture 2" descr="SongBird™ in the Nirvanamyst™ Process on Topaz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8396" y="548535"/>
              <a:ext cx="1746583" cy="17317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1" name="Rectangle 80"/>
            <p:cNvSpPr/>
            <p:nvPr/>
          </p:nvSpPr>
          <p:spPr>
            <a:xfrm>
              <a:off x="2178396" y="2280318"/>
              <a:ext cx="172212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/>
                <a:t>SongBird</a:t>
              </a:r>
              <a:r>
                <a:rPr lang="en-US" dirty="0"/>
                <a:t>™</a:t>
              </a:r>
            </a:p>
            <a:p>
              <a:r>
                <a:rPr lang="en-US" dirty="0"/>
                <a:t>Color ID # 1033 </a:t>
              </a:r>
              <a:endParaRPr lang="en-US" dirty="0">
                <a:effectLst/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7422100" y="3631747"/>
            <a:ext cx="1828800" cy="2399085"/>
            <a:chOff x="10013624" y="418797"/>
            <a:chExt cx="1705443" cy="2144382"/>
          </a:xfrm>
        </p:grpSpPr>
        <p:pic>
          <p:nvPicPr>
            <p:cNvPr id="83" name="Picture 6" descr="Pompous Blues™ in the Mystvana™ Process on Topaz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54643" y="418797"/>
              <a:ext cx="1223406" cy="15622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4" name="Rectangle 83"/>
            <p:cNvSpPr/>
            <p:nvPr/>
          </p:nvSpPr>
          <p:spPr>
            <a:xfrm>
              <a:off x="10013624" y="1985467"/>
              <a:ext cx="1705443" cy="5777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Pompous Blues™</a:t>
              </a:r>
            </a:p>
            <a:p>
              <a:r>
                <a:rPr lang="en-US" dirty="0" smtClean="0"/>
                <a:t>Color ID # 2222</a:t>
              </a:r>
              <a:endParaRPr lang="en-US" dirty="0"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9035560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68979" y="228600"/>
            <a:ext cx="30540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Aharoni" pitchFamily="2" charset="-79"/>
                <a:cs typeface="Aharoni" pitchFamily="2" charset="-79"/>
              </a:rPr>
              <a:t>Drusy</a:t>
            </a:r>
            <a:r>
              <a:rPr lang="en-US" sz="28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800" dirty="0">
                <a:latin typeface="Aharoni" pitchFamily="2" charset="-79"/>
                <a:cs typeface="Aharoni" pitchFamily="2" charset="-79"/>
              </a:rPr>
              <a:t>Category</a:t>
            </a:r>
            <a:r>
              <a:rPr lang="en-US" sz="28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800" dirty="0">
                <a:latin typeface="Aharoni" pitchFamily="2" charset="-79"/>
                <a:cs typeface="Aharoni" pitchFamily="2" charset="-79"/>
              </a:rPr>
              <a:t>I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369004" y="751820"/>
            <a:ext cx="2387882" cy="2277522"/>
            <a:chOff x="369004" y="751820"/>
            <a:chExt cx="2387882" cy="227752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9004" y="751820"/>
              <a:ext cx="2387882" cy="1705630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634329" y="2363461"/>
              <a:ext cx="185178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</a:rPr>
                <a:t>Red Magenta™</a:t>
              </a:r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88706" y="2660010"/>
              <a:ext cx="194303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Group I - Titanium 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375038" y="751820"/>
            <a:ext cx="2387882" cy="2277522"/>
            <a:chOff x="3375038" y="751820"/>
            <a:chExt cx="2387882" cy="227752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75038" y="751820"/>
              <a:ext cx="2387882" cy="1705630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3792644" y="2363461"/>
              <a:ext cx="155266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</a:rPr>
                <a:t>Red Wood™</a:t>
              </a:r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522313" y="2660010"/>
              <a:ext cx="20933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Group I - Dual Color 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381071" y="751820"/>
            <a:ext cx="2387882" cy="2277522"/>
            <a:chOff x="6381071" y="751820"/>
            <a:chExt cx="2387882" cy="227752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81071" y="751820"/>
              <a:ext cx="2387882" cy="170563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6685986" y="2363461"/>
              <a:ext cx="177805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</a:rPr>
                <a:t>Retiree's Rock</a:t>
              </a:r>
              <a:endParaRPr lang="en-US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528346" y="2660010"/>
              <a:ext cx="20933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Group I - Dual Color 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252493" y="3390900"/>
            <a:ext cx="2382440" cy="2440407"/>
            <a:chOff x="6252493" y="3390900"/>
            <a:chExt cx="2382440" cy="244040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52493" y="3390900"/>
              <a:ext cx="2382440" cy="1701743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6710179" y="5092643"/>
              <a:ext cx="146706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</a:rPr>
                <a:t>Sea Song™</a:t>
              </a:r>
              <a:endParaRPr lang="en-US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381071" y="5461975"/>
              <a:ext cx="20933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Group I - Dual Color 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380480" y="3394787"/>
            <a:ext cx="2382440" cy="2436520"/>
            <a:chOff x="3380480" y="3394787"/>
            <a:chExt cx="2382440" cy="243652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80480" y="3394787"/>
              <a:ext cx="2382440" cy="1701743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3812518" y="5092643"/>
              <a:ext cx="15183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</a:rPr>
                <a:t>Sea Blues™</a:t>
              </a:r>
              <a:endParaRPr lang="en-US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522313" y="5461975"/>
              <a:ext cx="20933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Group I - Dual Color 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9110808" y="3390900"/>
            <a:ext cx="2415277" cy="2440407"/>
            <a:chOff x="9110808" y="3390900"/>
            <a:chExt cx="2415277" cy="244040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24507" y="3390900"/>
              <a:ext cx="2387882" cy="1705630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9713153" y="5092643"/>
              <a:ext cx="121058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</a:rPr>
                <a:t>Si Opal™</a:t>
              </a:r>
              <a:endParaRPr lang="en-US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9110808" y="5461975"/>
              <a:ext cx="24152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dirty="0"/>
                <a:t>Group I - Si Opal / Azo4 </a:t>
              </a:r>
              <a:endParaRPr lang="en-US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59242" y="3394787"/>
            <a:ext cx="2415277" cy="2436520"/>
            <a:chOff x="359242" y="3394787"/>
            <a:chExt cx="2415277" cy="243652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9004" y="3394787"/>
              <a:ext cx="2382440" cy="1701743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672800" y="5092643"/>
              <a:ext cx="177484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</a:rPr>
                <a:t>Satin Mocha™</a:t>
              </a:r>
              <a:endParaRPr lang="en-US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59242" y="5461975"/>
              <a:ext cx="24152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dirty="0"/>
                <a:t>Group I - Si Opal / Azo4 </a:t>
              </a:r>
              <a:endParaRPr lang="en-US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9124507" y="751820"/>
            <a:ext cx="2415277" cy="2277522"/>
            <a:chOff x="9124507" y="751820"/>
            <a:chExt cx="2415277" cy="227752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24507" y="751820"/>
              <a:ext cx="2387882" cy="170563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9418201" y="2363461"/>
              <a:ext cx="18004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</a:rPr>
                <a:t>Salmon Pink™</a:t>
              </a:r>
              <a:endParaRPr lang="en-US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9124507" y="2660010"/>
              <a:ext cx="24152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dirty="0"/>
                <a:t>Group I - Si Opal / Azo4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442478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68979" y="228600"/>
            <a:ext cx="30540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Aharoni" pitchFamily="2" charset="-79"/>
                <a:cs typeface="Aharoni" pitchFamily="2" charset="-79"/>
              </a:rPr>
              <a:t>Drusy</a:t>
            </a:r>
            <a:r>
              <a:rPr lang="en-US" sz="28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800" dirty="0">
                <a:latin typeface="Aharoni" pitchFamily="2" charset="-79"/>
                <a:cs typeface="Aharoni" pitchFamily="2" charset="-79"/>
              </a:rPr>
              <a:t>Category</a:t>
            </a:r>
            <a:r>
              <a:rPr lang="en-US" sz="28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800" dirty="0">
                <a:latin typeface="Aharoni" pitchFamily="2" charset="-79"/>
                <a:cs typeface="Aharoni" pitchFamily="2" charset="-79"/>
              </a:rPr>
              <a:t>I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9145068" y="3390900"/>
            <a:ext cx="2416046" cy="2444294"/>
            <a:chOff x="9145068" y="3390900"/>
            <a:chExt cx="2416046" cy="244429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73232" y="3390900"/>
              <a:ext cx="2387882" cy="170563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9145068" y="5096530"/>
              <a:ext cx="24160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</a:rPr>
                <a:t>Strawberry Mocha™</a:t>
              </a:r>
              <a:endParaRPr lang="en-US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9171902" y="5465862"/>
              <a:ext cx="236237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dirty="0"/>
                <a:t>Group I - Si Opal / Azo4</a:t>
              </a:r>
              <a:endParaRPr lang="en-US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11552" y="3390900"/>
            <a:ext cx="2420825" cy="2444294"/>
            <a:chOff x="411552" y="3390900"/>
            <a:chExt cx="2420825" cy="244429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4495" y="3390900"/>
              <a:ext cx="2387882" cy="170563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667658" y="5096530"/>
              <a:ext cx="194155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</a:rPr>
                <a:t>Spanish Rose™</a:t>
              </a:r>
              <a:endParaRPr lang="en-US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11552" y="5465862"/>
              <a:ext cx="24152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dirty="0"/>
                <a:t>Group I - Si Opal / Azo4 </a:t>
              </a:r>
              <a:endParaRPr lang="en-US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095999" y="858982"/>
            <a:ext cx="2489128" cy="2201608"/>
            <a:chOff x="6095999" y="858982"/>
            <a:chExt cx="2489128" cy="220160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95999" y="858982"/>
              <a:ext cx="2489128" cy="1501966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6547391" y="2368931"/>
              <a:ext cx="15696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</a:rPr>
                <a:t>Silver Mist™</a:t>
              </a:r>
              <a:endParaRPr lang="en-US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529860" y="2691258"/>
              <a:ext cx="16214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Group I - Silver 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99902" y="749328"/>
            <a:ext cx="2050472" cy="2527172"/>
            <a:chOff x="399902" y="749328"/>
            <a:chExt cx="2050472" cy="252717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9902" y="749328"/>
              <a:ext cx="2050472" cy="1705630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633896" y="2292359"/>
              <a:ext cx="158248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</a:rPr>
                <a:t>Si Opal™ </a:t>
              </a:r>
              <a:r>
                <a:rPr lang="en-US" b="1" dirty="0" smtClean="0">
                  <a:latin typeface="Arial" panose="020B0604020202020204" pitchFamily="34" charset="0"/>
                </a:rPr>
                <a:t>+</a:t>
              </a:r>
            </a:p>
            <a:p>
              <a:r>
                <a:rPr lang="en-US" b="1" dirty="0" smtClean="0">
                  <a:latin typeface="Arial" panose="020B0604020202020204" pitchFamily="34" charset="0"/>
                </a:rPr>
                <a:t>Lime </a:t>
              </a:r>
              <a:r>
                <a:rPr lang="en-US" b="1" dirty="0">
                  <a:latin typeface="Arial" panose="020B0604020202020204" pitchFamily="34" charset="0"/>
                </a:rPr>
                <a:t>Light™</a:t>
              </a:r>
              <a:endParaRPr lang="en-US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94691" y="2907168"/>
              <a:ext cx="18608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Group I - Bi-Color 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176853" y="3390900"/>
            <a:ext cx="2387882" cy="2444294"/>
            <a:chOff x="6176853" y="3390900"/>
            <a:chExt cx="2387882" cy="244429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76853" y="3390900"/>
              <a:ext cx="2387882" cy="1705630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6444590" y="4958030"/>
              <a:ext cx="185240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</a:rPr>
                <a:t>Steely Blue™ + Moon Silver™</a:t>
              </a:r>
              <a:endParaRPr lang="en-US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410116" y="5465862"/>
              <a:ext cx="18608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Group I - Bi-Color 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310674" y="3374934"/>
            <a:ext cx="2387882" cy="2414093"/>
            <a:chOff x="3310674" y="3374934"/>
            <a:chExt cx="2387882" cy="241409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10674" y="3374934"/>
              <a:ext cx="2387882" cy="1705630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3674900" y="5096530"/>
              <a:ext cx="165942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</a:rPr>
                <a:t>Steely Blue™</a:t>
              </a:r>
              <a:endParaRPr lang="en-US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533098" y="5419695"/>
              <a:ext cx="194303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Group I - Titanium 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832377" y="749328"/>
            <a:ext cx="2387882" cy="2311262"/>
            <a:chOff x="2832377" y="749328"/>
            <a:chExt cx="2387882" cy="231126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32377" y="749328"/>
              <a:ext cx="2387882" cy="170563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3145307" y="2360948"/>
              <a:ext cx="176202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</a:rPr>
                <a:t>Silver Milieu™</a:t>
              </a:r>
              <a:endParaRPr lang="en-US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979652" y="2691258"/>
              <a:ext cx="20933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Group I - Dual Color 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9157855" y="749328"/>
            <a:ext cx="2260285" cy="2311262"/>
            <a:chOff x="9157855" y="749328"/>
            <a:chExt cx="2260285" cy="231126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157855" y="749328"/>
              <a:ext cx="2260285" cy="170563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9464694" y="2380478"/>
              <a:ext cx="164660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</a:rPr>
                <a:t>Smurf Blue™</a:t>
              </a:r>
              <a:endParaRPr lang="en-US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9241331" y="2691258"/>
              <a:ext cx="20933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Group I - Dual Color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12613155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68979" y="228600"/>
            <a:ext cx="30540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Aharoni" pitchFamily="2" charset="-79"/>
                <a:cs typeface="Aharoni" pitchFamily="2" charset="-79"/>
              </a:rPr>
              <a:t>Drusy</a:t>
            </a:r>
            <a:r>
              <a:rPr lang="en-US" sz="28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800" dirty="0">
                <a:latin typeface="Aharoni" pitchFamily="2" charset="-79"/>
                <a:cs typeface="Aharoni" pitchFamily="2" charset="-79"/>
              </a:rPr>
              <a:t>Category</a:t>
            </a:r>
            <a:r>
              <a:rPr lang="en-US" sz="28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800" dirty="0">
                <a:latin typeface="Aharoni" pitchFamily="2" charset="-79"/>
                <a:cs typeface="Aharoni" pitchFamily="2" charset="-79"/>
              </a:rPr>
              <a:t>I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275157" y="751820"/>
            <a:ext cx="2387882" cy="2376071"/>
            <a:chOff x="275157" y="751820"/>
            <a:chExt cx="2387882" cy="237607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5157" y="751820"/>
              <a:ext cx="2387882" cy="170563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357255" y="2457450"/>
              <a:ext cx="2223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</a:rPr>
                <a:t>Sunflower Blues™</a:t>
              </a:r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22433" y="2758559"/>
              <a:ext cx="20933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Group I - Dual Color 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9269010" y="3446740"/>
            <a:ext cx="2585131" cy="2444294"/>
            <a:chOff x="9269010" y="3446740"/>
            <a:chExt cx="2585131" cy="244429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67636" y="3446740"/>
              <a:ext cx="2387882" cy="1705630"/>
            </a:xfrm>
            <a:prstGeom prst="rect">
              <a:avLst/>
            </a:prstGeom>
          </p:spPr>
        </p:pic>
        <p:sp>
          <p:nvSpPr>
            <p:cNvPr id="28" name="Rectangle 27"/>
            <p:cNvSpPr/>
            <p:nvPr/>
          </p:nvSpPr>
          <p:spPr>
            <a:xfrm>
              <a:off x="9746770" y="5134630"/>
              <a:ext cx="162961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err="1">
                  <a:latin typeface="Arial" panose="020B0604020202020204" pitchFamily="34" charset="0"/>
                </a:rPr>
                <a:t>TigerStripe</a:t>
              </a:r>
              <a:r>
                <a:rPr lang="en-US" b="1" dirty="0">
                  <a:latin typeface="Arial" panose="020B0604020202020204" pitchFamily="34" charset="0"/>
                </a:rPr>
                <a:t>™</a:t>
              </a:r>
              <a:endParaRPr lang="en-US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9269010" y="5521702"/>
              <a:ext cx="25851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Group I - Images N Gold™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144980" y="751820"/>
            <a:ext cx="2387882" cy="2384941"/>
            <a:chOff x="3144980" y="751820"/>
            <a:chExt cx="2387882" cy="238494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44980" y="751820"/>
              <a:ext cx="2387882" cy="1705630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3534854" y="2457450"/>
              <a:ext cx="160813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</a:rPr>
                <a:t>Surf Green™</a:t>
              </a:r>
              <a:endParaRPr lang="en-US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292254" y="2767429"/>
              <a:ext cx="20933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Group I - Dual Color 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144980" y="3446740"/>
            <a:ext cx="2387882" cy="2444294"/>
            <a:chOff x="3144980" y="3446740"/>
            <a:chExt cx="2387882" cy="2444294"/>
          </a:xfrm>
        </p:grpSpPr>
        <p:sp>
          <p:nvSpPr>
            <p:cNvPr id="33" name="Rectangle 32"/>
            <p:cNvSpPr/>
            <p:nvPr/>
          </p:nvSpPr>
          <p:spPr>
            <a:xfrm>
              <a:off x="3292254" y="5521702"/>
              <a:ext cx="20933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Group I - Dual Color 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44980" y="3446740"/>
              <a:ext cx="2387882" cy="1705630"/>
            </a:xfrm>
            <a:prstGeom prst="rect">
              <a:avLst/>
            </a:prstGeom>
          </p:spPr>
        </p:pic>
        <p:sp>
          <p:nvSpPr>
            <p:cNvPr id="34" name="Rectangle 33"/>
            <p:cNvSpPr/>
            <p:nvPr/>
          </p:nvSpPr>
          <p:spPr>
            <a:xfrm>
              <a:off x="3626768" y="5152370"/>
              <a:ext cx="142430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</a:rPr>
                <a:t>Teal Blue™</a:t>
              </a:r>
              <a:endParaRPr lang="en-US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61458" y="3429000"/>
            <a:ext cx="2415277" cy="2462034"/>
            <a:chOff x="261458" y="3429000"/>
            <a:chExt cx="2415277" cy="246203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5157" y="3429000"/>
              <a:ext cx="2387882" cy="170563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654355" y="5134630"/>
              <a:ext cx="162948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</a:rPr>
                <a:t>Taupe Pink™</a:t>
              </a:r>
              <a:endParaRPr lang="en-US" b="1" dirty="0"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61458" y="5521702"/>
              <a:ext cx="24152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dirty="0"/>
                <a:t>Group I - Si Opal / Azo4 </a:t>
              </a:r>
              <a:endParaRPr lang="en-US" dirty="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323271" y="751820"/>
            <a:ext cx="2415277" cy="2384941"/>
            <a:chOff x="6323271" y="751820"/>
            <a:chExt cx="2415277" cy="238494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36970" y="751820"/>
              <a:ext cx="2387882" cy="1705630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6767464" y="2457450"/>
              <a:ext cx="15268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</a:rPr>
                <a:t>Sweet Tea™</a:t>
              </a:r>
              <a:endParaRPr lang="en-US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323271" y="2767429"/>
              <a:ext cx="24152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dirty="0"/>
                <a:t>Group I - Si Opal / Azo4 </a:t>
              </a:r>
              <a:endParaRPr lang="en-US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336970" y="3408640"/>
            <a:ext cx="2387882" cy="2482394"/>
            <a:chOff x="6336970" y="3408640"/>
            <a:chExt cx="2387882" cy="248239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36970" y="3408640"/>
              <a:ext cx="2387882" cy="1705630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6639159" y="5134630"/>
              <a:ext cx="17835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err="1">
                  <a:latin typeface="Arial" panose="020B0604020202020204" pitchFamily="34" charset="0"/>
                </a:rPr>
                <a:t>Ti</a:t>
              </a:r>
              <a:r>
                <a:rPr lang="en-US" b="1" dirty="0">
                  <a:latin typeface="Arial" panose="020B0604020202020204" pitchFamily="34" charset="0"/>
                </a:rPr>
                <a:t> Luminous™</a:t>
              </a:r>
              <a:endParaRPr lang="en-US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560161" y="5521702"/>
              <a:ext cx="194303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Group I - Titanium 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9182597" y="751820"/>
            <a:ext cx="2387882" cy="2358687"/>
            <a:chOff x="9182597" y="751820"/>
            <a:chExt cx="2387882" cy="235868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82597" y="751820"/>
              <a:ext cx="2387882" cy="170563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9427143" y="2457450"/>
              <a:ext cx="189879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</a:rPr>
                <a:t>Tangy Lemon™</a:t>
              </a:r>
              <a:endParaRPr lang="en-US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9196277" y="2741175"/>
              <a:ext cx="236237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dirty="0"/>
                <a:t>Group I - Si Opal / Azo4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87341353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68979" y="228600"/>
            <a:ext cx="30540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Aharoni" pitchFamily="2" charset="-79"/>
                <a:cs typeface="Aharoni" pitchFamily="2" charset="-79"/>
              </a:rPr>
              <a:t>Drusy</a:t>
            </a:r>
            <a:r>
              <a:rPr lang="en-US" sz="28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800" dirty="0">
                <a:latin typeface="Aharoni" pitchFamily="2" charset="-79"/>
                <a:cs typeface="Aharoni" pitchFamily="2" charset="-79"/>
              </a:rPr>
              <a:t>Category</a:t>
            </a:r>
            <a:r>
              <a:rPr lang="en-US" sz="28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800" dirty="0">
                <a:latin typeface="Aharoni" pitchFamily="2" charset="-79"/>
                <a:cs typeface="Aharoni" pitchFamily="2" charset="-79"/>
              </a:rPr>
              <a:t>I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6080219" y="3474028"/>
            <a:ext cx="2415277" cy="2444294"/>
            <a:chOff x="6080219" y="3474028"/>
            <a:chExt cx="2415277" cy="244429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95999" y="3474028"/>
              <a:ext cx="2387882" cy="1705630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6219573" y="5179658"/>
              <a:ext cx="216617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</a:rPr>
                <a:t>Weeping Willow™</a:t>
              </a:r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080219" y="5548990"/>
              <a:ext cx="24152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dirty="0"/>
                <a:t>Group I - Si Opal / Azo4 </a:t>
              </a:r>
              <a:endParaRPr lang="en-US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375038" y="751820"/>
            <a:ext cx="2415277" cy="2444294"/>
            <a:chOff x="3375038" y="751820"/>
            <a:chExt cx="2415277" cy="244429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75038" y="751820"/>
              <a:ext cx="2387882" cy="170563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3933773" y="2457450"/>
              <a:ext cx="127041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</a:rPr>
                <a:t>Twilight™</a:t>
              </a:r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375038" y="2826782"/>
              <a:ext cx="24152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dirty="0"/>
                <a:t>Group I - Si Opal / Azo4 </a:t>
              </a:r>
              <a:endParaRPr lang="en-US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07297" y="751820"/>
            <a:ext cx="2415277" cy="2444294"/>
            <a:chOff x="307297" y="751820"/>
            <a:chExt cx="2415277" cy="244429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0997" y="751820"/>
              <a:ext cx="2387882" cy="1705630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745079" y="2411741"/>
              <a:ext cx="153971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</a:rPr>
                <a:t>Top Notch™</a:t>
              </a:r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07297" y="2826782"/>
              <a:ext cx="24152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dirty="0"/>
                <a:t>Group I - Si Opal / Azo4 </a:t>
              </a:r>
              <a:endParaRPr lang="en-US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051940" y="751820"/>
            <a:ext cx="2475999" cy="2444294"/>
            <a:chOff x="6051940" y="751820"/>
            <a:chExt cx="2475999" cy="244429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8717" y="751820"/>
              <a:ext cx="2387882" cy="1705630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6051940" y="2411741"/>
              <a:ext cx="247599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</a:rPr>
                <a:t>Violet Blush™ [Dark]</a:t>
              </a:r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255993" y="2826782"/>
              <a:ext cx="20933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Group I - Dual Color 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9093051" y="751820"/>
            <a:ext cx="2527295" cy="2458008"/>
            <a:chOff x="9093051" y="751820"/>
            <a:chExt cx="2527295" cy="245800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62758" y="751820"/>
              <a:ext cx="2387882" cy="1705630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9093051" y="2411741"/>
              <a:ext cx="25272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smtClean="0">
                  <a:latin typeface="Arial" panose="020B0604020202020204" pitchFamily="34" charset="0"/>
                </a:rPr>
                <a:t>Violet Blush™ [Light]</a:t>
              </a:r>
              <a:endParaRPr lang="en-US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9310033" y="2840496"/>
              <a:ext cx="20933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Group I - Dual Color 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20997" y="3474028"/>
            <a:ext cx="2387882" cy="2444294"/>
            <a:chOff x="320997" y="3474028"/>
            <a:chExt cx="2387882" cy="244429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0997" y="3474028"/>
              <a:ext cx="2387882" cy="1705630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777074" y="5179658"/>
              <a:ext cx="14757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</a:rPr>
                <a:t>Viva Gold™</a:t>
              </a:r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30075" y="5548990"/>
              <a:ext cx="155472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Group I - Gold 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280709" y="3474028"/>
            <a:ext cx="2576539" cy="2444294"/>
            <a:chOff x="3280709" y="3474028"/>
            <a:chExt cx="2576539" cy="244429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75038" y="3474028"/>
              <a:ext cx="2387882" cy="1705630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3280709" y="5179658"/>
              <a:ext cx="257653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</a:rPr>
                <a:t>Viva Gold™ [Window]</a:t>
              </a:r>
              <a:endParaRPr lang="en-US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791617" y="5548990"/>
              <a:ext cx="155472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Group I - Gold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29674548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68979" y="228600"/>
            <a:ext cx="31662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Aharoni" pitchFamily="2" charset="-79"/>
                <a:cs typeface="Aharoni" pitchFamily="2" charset="-79"/>
              </a:rPr>
              <a:t>Drusy</a:t>
            </a:r>
            <a:r>
              <a:rPr lang="en-US" sz="28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800" dirty="0">
                <a:latin typeface="Aharoni" pitchFamily="2" charset="-79"/>
                <a:cs typeface="Aharoni" pitchFamily="2" charset="-79"/>
              </a:rPr>
              <a:t>Category</a:t>
            </a:r>
            <a:r>
              <a:rPr lang="en-US" sz="2800" dirty="0" smtClean="0">
                <a:latin typeface="Aharoni" pitchFamily="2" charset="-79"/>
                <a:cs typeface="Aharoni" pitchFamily="2" charset="-79"/>
              </a:rPr>
              <a:t> II</a:t>
            </a:r>
            <a:endParaRPr lang="en-US" sz="2800" dirty="0">
              <a:latin typeface="Aharoni" pitchFamily="2" charset="-79"/>
              <a:cs typeface="Aharoni" pitchFamily="2" charset="-79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9103690" y="3499277"/>
            <a:ext cx="2666756" cy="2480662"/>
            <a:chOff x="9103690" y="3499277"/>
            <a:chExt cx="2666756" cy="2480662"/>
          </a:xfrm>
        </p:grpSpPr>
        <p:pic>
          <p:nvPicPr>
            <p:cNvPr id="122" name="Picture 121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165267" y="3499277"/>
              <a:ext cx="2543602" cy="1741998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9442725" y="5241275"/>
              <a:ext cx="1988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</a:rPr>
                <a:t>Capri Blue™ [</a:t>
              </a:r>
              <a:r>
                <a:rPr lang="en-US" b="1" dirty="0" err="1">
                  <a:latin typeface="Arial" panose="020B0604020202020204" pitchFamily="34" charset="0"/>
                </a:rPr>
                <a:t>Ti</a:t>
              </a:r>
              <a:r>
                <a:rPr lang="en-US" b="1" dirty="0">
                  <a:latin typeface="Arial" panose="020B0604020202020204" pitchFamily="34" charset="0"/>
                </a:rPr>
                <a:t>]</a:t>
              </a:r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103690" y="5610607"/>
              <a:ext cx="266675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Group I - Magical Tweets™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152104" y="3477490"/>
            <a:ext cx="2647497" cy="2502449"/>
            <a:chOff x="6152104" y="3477490"/>
            <a:chExt cx="2647497" cy="2502449"/>
          </a:xfrm>
        </p:grpSpPr>
        <p:pic>
          <p:nvPicPr>
            <p:cNvPr id="123" name="Picture 122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152104" y="3477490"/>
              <a:ext cx="2647497" cy="1763785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6280653" y="5241275"/>
              <a:ext cx="23903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</a:rPr>
                <a:t>Candy Stripe Pink™</a:t>
              </a:r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221758" y="5610607"/>
              <a:ext cx="25081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Group I - Smidgen Rays™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202352" y="3477490"/>
            <a:ext cx="2743027" cy="2502449"/>
            <a:chOff x="3202352" y="3477490"/>
            <a:chExt cx="2743027" cy="2502449"/>
          </a:xfrm>
        </p:grpSpPr>
        <p:pic>
          <p:nvPicPr>
            <p:cNvPr id="120" name="Picture 119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02352" y="3477490"/>
              <a:ext cx="2743027" cy="1763785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3649496" y="5241275"/>
              <a:ext cx="183896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</a:rPr>
                <a:t>Boulder Brown</a:t>
              </a:r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339826" y="5610607"/>
              <a:ext cx="25081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Group I - Smidgen Rays™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83598" y="3477491"/>
            <a:ext cx="2544475" cy="2502448"/>
            <a:chOff x="383598" y="3477491"/>
            <a:chExt cx="2544475" cy="250244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3598" y="3477491"/>
              <a:ext cx="2544475" cy="1763784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659350" y="5241275"/>
              <a:ext cx="205697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</a:rPr>
                <a:t>Blue Spectacle™</a:t>
              </a:r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27257" y="5610607"/>
              <a:ext cx="225715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Group I - Reflections™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83599" y="751821"/>
            <a:ext cx="2477122" cy="2428819"/>
            <a:chOff x="383599" y="751821"/>
            <a:chExt cx="2477122" cy="242881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3599" y="751821"/>
              <a:ext cx="2477122" cy="1653915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947949" y="2441976"/>
              <a:ext cx="141577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</a:rPr>
                <a:t>Antiquity™</a:t>
              </a:r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93582" y="2811308"/>
              <a:ext cx="225715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Group I - Reflections™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108217" y="751821"/>
            <a:ext cx="2508187" cy="2429003"/>
            <a:chOff x="3108217" y="751821"/>
            <a:chExt cx="2508187" cy="2429003"/>
          </a:xfrm>
        </p:grpSpPr>
        <p:pic>
          <p:nvPicPr>
            <p:cNvPr id="121" name="Picture 120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02352" y="751821"/>
              <a:ext cx="2319920" cy="1653915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3442829" y="2451856"/>
              <a:ext cx="183896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</a:rPr>
                <a:t>Autumn Clay™</a:t>
              </a:r>
              <a:endParaRPr lang="en-US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108217" y="2811492"/>
              <a:ext cx="25081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Group I - Smidgen Rays™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248400" y="751820"/>
            <a:ext cx="2660073" cy="2428820"/>
            <a:chOff x="6248400" y="751820"/>
            <a:chExt cx="2660073" cy="242882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248400" y="751820"/>
              <a:ext cx="2660073" cy="1655455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6748721" y="2451856"/>
              <a:ext cx="165942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</a:rPr>
                <a:t>Baby Moon™</a:t>
              </a:r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324341" y="2811308"/>
              <a:ext cx="25081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Group I - Smidgen Rays™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9165267" y="751819"/>
            <a:ext cx="2543602" cy="2428821"/>
            <a:chOff x="9165267" y="751819"/>
            <a:chExt cx="2543602" cy="242882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165267" y="751819"/>
              <a:ext cx="2543602" cy="1653917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9671474" y="2452254"/>
              <a:ext cx="153118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</a:rPr>
                <a:t>Blue Envy™</a:t>
              </a:r>
              <a:endParaRPr lang="en-US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9182974" y="2811308"/>
              <a:ext cx="25081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Group I - Smidgen Rays™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05891257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68979" y="228600"/>
            <a:ext cx="31662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Aharoni" pitchFamily="2" charset="-79"/>
                <a:cs typeface="Aharoni" pitchFamily="2" charset="-79"/>
              </a:rPr>
              <a:t>Drusy</a:t>
            </a:r>
            <a:r>
              <a:rPr lang="en-US" sz="28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800" dirty="0">
                <a:latin typeface="Aharoni" pitchFamily="2" charset="-79"/>
                <a:cs typeface="Aharoni" pitchFamily="2" charset="-79"/>
              </a:rPr>
              <a:t>Category</a:t>
            </a:r>
            <a:r>
              <a:rPr lang="en-US" sz="2800" dirty="0" smtClean="0">
                <a:latin typeface="Aharoni" pitchFamily="2" charset="-79"/>
                <a:cs typeface="Aharoni" pitchFamily="2" charset="-79"/>
              </a:rPr>
              <a:t> II</a:t>
            </a:r>
            <a:endParaRPr lang="en-US" sz="2800" dirty="0">
              <a:latin typeface="Aharoni" pitchFamily="2" charset="-79"/>
              <a:cs typeface="Aharoni" pitchFamily="2" charset="-79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12617" y="3505199"/>
            <a:ext cx="2452254" cy="2401210"/>
            <a:chOff x="512617" y="3505199"/>
            <a:chExt cx="2452254" cy="240121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2617" y="3505199"/>
              <a:ext cx="2452254" cy="1662546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716669" y="5167745"/>
              <a:ext cx="204414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</a:rPr>
                <a:t>Copper Harbor™</a:t>
              </a:r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86482" y="5537077"/>
              <a:ext cx="225715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Group I - Reflections™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187764" y="3505199"/>
            <a:ext cx="2508187" cy="2401210"/>
            <a:chOff x="3187764" y="3505199"/>
            <a:chExt cx="2508187" cy="240121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83527" y="3505199"/>
              <a:ext cx="2316662" cy="1662546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3409011" y="5167745"/>
              <a:ext cx="20656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</a:rPr>
                <a:t>Custard Yellow™</a:t>
              </a:r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187764" y="5537077"/>
              <a:ext cx="25081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Group I - Smidgen Rays™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309890" y="3505199"/>
            <a:ext cx="2763513" cy="2401210"/>
            <a:chOff x="6309890" y="3505199"/>
            <a:chExt cx="2763513" cy="240121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336277" y="3505199"/>
              <a:ext cx="2710741" cy="1662546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6605452" y="5199717"/>
              <a:ext cx="217239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latin typeface="Arial" panose="020B0604020202020204" pitchFamily="34" charset="0"/>
                </a:rPr>
                <a:t>Delicious Melon™</a:t>
              </a:r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309890" y="5537077"/>
              <a:ext cx="276351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Group I - Illusive </a:t>
              </a:r>
              <a:r>
                <a:rPr lang="en-US" dirty="0" err="1"/>
                <a:t>Metallics</a:t>
              </a:r>
              <a:r>
                <a:rPr lang="en-US" dirty="0"/>
                <a:t>™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9183917" y="3505199"/>
            <a:ext cx="2666756" cy="2433182"/>
            <a:chOff x="9183917" y="3505199"/>
            <a:chExt cx="2666756" cy="243318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93652" y="3505199"/>
              <a:ext cx="2371875" cy="1662546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9369064" y="5199717"/>
              <a:ext cx="229646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</a:rPr>
                <a:t>Dynamo Pink™ [</a:t>
              </a:r>
              <a:r>
                <a:rPr lang="en-US" b="1" dirty="0" err="1">
                  <a:latin typeface="Arial" panose="020B0604020202020204" pitchFamily="34" charset="0"/>
                </a:rPr>
                <a:t>Ti</a:t>
              </a:r>
              <a:r>
                <a:rPr lang="en-US" b="1" dirty="0">
                  <a:latin typeface="Arial" panose="020B0604020202020204" pitchFamily="34" charset="0"/>
                </a:rPr>
                <a:t>]</a:t>
              </a:r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9183917" y="5569049"/>
              <a:ext cx="266675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Group I - Magical Tweets™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86411" y="751820"/>
            <a:ext cx="2816412" cy="2424853"/>
            <a:chOff x="386411" y="751820"/>
            <a:chExt cx="2816412" cy="242485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2616" y="751820"/>
              <a:ext cx="2564003" cy="1631638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695598" y="2438009"/>
              <a:ext cx="219803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</a:rPr>
                <a:t>Carnival Orange™</a:t>
              </a:r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86411" y="2807341"/>
              <a:ext cx="281641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Group I - Illusive </a:t>
              </a:r>
              <a:r>
                <a:rPr lang="en-US" dirty="0" err="1"/>
                <a:t>Metallics</a:t>
              </a:r>
              <a:r>
                <a:rPr lang="en-US" dirty="0"/>
                <a:t>™ 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306060" y="751820"/>
            <a:ext cx="2666756" cy="2424853"/>
            <a:chOff x="3306060" y="751820"/>
            <a:chExt cx="2666756" cy="242485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397364" y="751820"/>
              <a:ext cx="2484151" cy="1688664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3324495" y="2449780"/>
              <a:ext cx="26298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</a:rPr>
                <a:t>Cherries Jubilee™ [</a:t>
              </a:r>
              <a:r>
                <a:rPr lang="en-US" b="1" dirty="0" err="1">
                  <a:latin typeface="Arial" panose="020B0604020202020204" pitchFamily="34" charset="0"/>
                </a:rPr>
                <a:t>Ti</a:t>
              </a:r>
              <a:r>
                <a:rPr lang="en-US" b="1" dirty="0">
                  <a:latin typeface="Arial" panose="020B0604020202020204" pitchFamily="34" charset="0"/>
                </a:rPr>
                <a:t>]</a:t>
              </a:r>
              <a:endParaRPr lang="en-US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306060" y="2807341"/>
              <a:ext cx="266675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Group I - Magical </a:t>
              </a:r>
              <a:r>
                <a:rPr lang="en-US" dirty="0" smtClean="0"/>
                <a:t>Tweets</a:t>
              </a:r>
              <a:r>
                <a:rPr lang="en-US" dirty="0"/>
                <a:t>™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487546" y="758037"/>
            <a:ext cx="2454518" cy="2430407"/>
            <a:chOff x="6487546" y="758037"/>
            <a:chExt cx="2454518" cy="243040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22766" y="758037"/>
              <a:ext cx="2384079" cy="1625421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6487546" y="2442496"/>
              <a:ext cx="24545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smtClean="0">
                  <a:latin typeface="Arial" panose="020B0604020202020204" pitchFamily="34" charset="0"/>
                </a:rPr>
                <a:t>Chocolate Mousse™</a:t>
              </a:r>
              <a:endParaRPr lang="en-US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586227" y="2819112"/>
              <a:ext cx="225715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Group I - Reflections™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9083807" y="751820"/>
            <a:ext cx="2508187" cy="2428931"/>
            <a:chOff x="9083807" y="751820"/>
            <a:chExt cx="2508187" cy="242893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93652" y="751820"/>
              <a:ext cx="2088498" cy="1631638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9136290" y="2442496"/>
              <a:ext cx="240322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</a:rPr>
                <a:t>Coming Up Roses™</a:t>
              </a:r>
              <a:endParaRPr lang="en-US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9083807" y="2811419"/>
              <a:ext cx="25081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Group I - Smidgen Rays™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24765865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68979" y="228600"/>
            <a:ext cx="31662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Aharoni" pitchFamily="2" charset="-79"/>
                <a:cs typeface="Aharoni" pitchFamily="2" charset="-79"/>
              </a:rPr>
              <a:t>Drusy</a:t>
            </a:r>
            <a:r>
              <a:rPr lang="en-US" sz="28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800" dirty="0">
                <a:latin typeface="Aharoni" pitchFamily="2" charset="-79"/>
                <a:cs typeface="Aharoni" pitchFamily="2" charset="-79"/>
              </a:rPr>
              <a:t>Category</a:t>
            </a:r>
            <a:r>
              <a:rPr lang="en-US" sz="2800" dirty="0" smtClean="0">
                <a:latin typeface="Aharoni" pitchFamily="2" charset="-79"/>
                <a:cs typeface="Aharoni" pitchFamily="2" charset="-79"/>
              </a:rPr>
              <a:t> II</a:t>
            </a:r>
            <a:endParaRPr lang="en-US" sz="2800" dirty="0">
              <a:latin typeface="Aharoni" pitchFamily="2" charset="-79"/>
              <a:cs typeface="Aharoni" pitchFamily="2" charset="-79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9209513" y="3429000"/>
            <a:ext cx="2508187" cy="2500747"/>
            <a:chOff x="9209513" y="3429000"/>
            <a:chExt cx="2508187" cy="250074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19716" y="3429000"/>
              <a:ext cx="2466917" cy="1762083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9755721" y="5191083"/>
              <a:ext cx="141577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</a:rPr>
                <a:t>Fern Green</a:t>
              </a:r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9209513" y="5560415"/>
              <a:ext cx="25081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Group I - Smidgen Rays™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458120" y="3429000"/>
            <a:ext cx="2508187" cy="2500747"/>
            <a:chOff x="6458120" y="3429000"/>
            <a:chExt cx="2508187" cy="250074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78757" y="3429000"/>
              <a:ext cx="2466917" cy="1762083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6805556" y="5191083"/>
              <a:ext cx="181331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</a:rPr>
                <a:t>Fanciful Pansy</a:t>
              </a:r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458120" y="5560415"/>
              <a:ext cx="25081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Group I - Smidgen Rays™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243705" y="3429000"/>
            <a:ext cx="2466917" cy="2500747"/>
            <a:chOff x="3243705" y="3429000"/>
            <a:chExt cx="2466917" cy="250074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43705" y="3429000"/>
              <a:ext cx="2466917" cy="1762083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3433461" y="5191083"/>
              <a:ext cx="210826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</a:rPr>
                <a:t>Fabulous Berry™</a:t>
              </a:r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348585" y="5560415"/>
              <a:ext cx="225715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Group I - Reflections™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1463" y="3429000"/>
            <a:ext cx="2719655" cy="2500747"/>
            <a:chOff x="81463" y="3429000"/>
            <a:chExt cx="2719655" cy="250074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8423" y="3429000"/>
              <a:ext cx="2466917" cy="1762083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136173" y="5191083"/>
              <a:ext cx="259141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</a:rPr>
                <a:t>Exuberant Rose™ [</a:t>
              </a:r>
              <a:r>
                <a:rPr lang="en-US" b="1" dirty="0" err="1">
                  <a:latin typeface="Arial" panose="020B0604020202020204" pitchFamily="34" charset="0"/>
                </a:rPr>
                <a:t>Ti</a:t>
              </a:r>
              <a:r>
                <a:rPr lang="en-US" b="1" dirty="0">
                  <a:latin typeface="Arial" panose="020B0604020202020204" pitchFamily="34" charset="0"/>
                </a:rPr>
                <a:t>]</a:t>
              </a:r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1463" y="5560415"/>
              <a:ext cx="271965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Group I - Magical Tweets™ 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2384" y="751820"/>
            <a:ext cx="2758127" cy="2431045"/>
            <a:chOff x="42384" y="751820"/>
            <a:chExt cx="2758127" cy="243104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7557" y="751820"/>
              <a:ext cx="2487783" cy="1776988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42384" y="2459896"/>
              <a:ext cx="27581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</a:rPr>
                <a:t>Energetic Orange™ [</a:t>
              </a:r>
              <a:r>
                <a:rPr lang="en-US" b="1" dirty="0" err="1">
                  <a:latin typeface="Arial" panose="020B0604020202020204" pitchFamily="34" charset="0"/>
                </a:rPr>
                <a:t>Ti</a:t>
              </a:r>
              <a:r>
                <a:rPr lang="en-US" b="1" dirty="0">
                  <a:latin typeface="Arial" panose="020B0604020202020204" pitchFamily="34" charset="0"/>
                </a:rPr>
                <a:t>]</a:t>
              </a:r>
              <a:endParaRPr lang="en-US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81463" y="2813533"/>
              <a:ext cx="266675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Group I - Magical Tweets™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044719" y="751820"/>
            <a:ext cx="2864887" cy="2431045"/>
            <a:chOff x="3044719" y="751820"/>
            <a:chExt cx="2864887" cy="243104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43705" y="751820"/>
              <a:ext cx="2487783" cy="1776988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3044719" y="2459896"/>
              <a:ext cx="28648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</a:rPr>
                <a:t>Energetic Orange™ [ZR]</a:t>
              </a:r>
              <a:endParaRPr lang="en-US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143784" y="2813533"/>
              <a:ext cx="266675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Group I - Magical Tweets™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276946" y="751820"/>
            <a:ext cx="2520690" cy="2446740"/>
            <a:chOff x="6276946" y="751820"/>
            <a:chExt cx="2520690" cy="244674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09853" y="751820"/>
              <a:ext cx="2487783" cy="1776988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6519150" y="2466126"/>
              <a:ext cx="20655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</a:rPr>
                <a:t>Enterprise Teal™</a:t>
              </a:r>
              <a:endParaRPr lang="en-US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276946" y="2829228"/>
              <a:ext cx="25081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Group I - Smidgen Rays™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9219716" y="751820"/>
            <a:ext cx="2508187" cy="2431045"/>
            <a:chOff x="9219716" y="751820"/>
            <a:chExt cx="2508187" cy="243104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19716" y="751820"/>
              <a:ext cx="2487783" cy="1776988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9633891" y="2459896"/>
              <a:ext cx="165942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</a:rPr>
                <a:t>Exotic Flair™</a:t>
              </a:r>
              <a:endParaRPr lang="en-US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9219716" y="2813533"/>
              <a:ext cx="25081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Group I - Smidgen Rays™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80858836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68979" y="228600"/>
            <a:ext cx="31662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Aharoni" pitchFamily="2" charset="-79"/>
                <a:cs typeface="Aharoni" pitchFamily="2" charset="-79"/>
              </a:rPr>
              <a:t>Drusy</a:t>
            </a:r>
            <a:r>
              <a:rPr lang="en-US" sz="28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800" dirty="0">
                <a:latin typeface="Aharoni" pitchFamily="2" charset="-79"/>
                <a:cs typeface="Aharoni" pitchFamily="2" charset="-79"/>
              </a:rPr>
              <a:t>Category</a:t>
            </a:r>
            <a:r>
              <a:rPr lang="en-US" sz="2800" dirty="0" smtClean="0">
                <a:latin typeface="Aharoni" pitchFamily="2" charset="-79"/>
                <a:cs typeface="Aharoni" pitchFamily="2" charset="-79"/>
              </a:rPr>
              <a:t> II</a:t>
            </a:r>
            <a:endParaRPr lang="en-US" sz="2800" dirty="0">
              <a:latin typeface="Aharoni" pitchFamily="2" charset="-79"/>
              <a:cs typeface="Aharoni" pitchFamily="2" charset="-79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9088053" y="3428999"/>
            <a:ext cx="2508187" cy="2518972"/>
            <a:chOff x="9088053" y="3428999"/>
            <a:chExt cx="2508187" cy="251897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92068" y="3428999"/>
              <a:ext cx="2300159" cy="1780308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9249540" y="5209307"/>
              <a:ext cx="218521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</a:rPr>
                <a:t>Green Meadows™</a:t>
              </a:r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9088053" y="5578639"/>
              <a:ext cx="25081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Group I - Smidgen Rays™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177814" y="3428999"/>
            <a:ext cx="2763513" cy="2518972"/>
            <a:chOff x="6177814" y="3428999"/>
            <a:chExt cx="2763513" cy="251897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33950" y="3428999"/>
              <a:ext cx="2492432" cy="1780309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6365731" y="5209307"/>
              <a:ext cx="242887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</a:rPr>
                <a:t>Green Composure™</a:t>
              </a:r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177814" y="5578639"/>
              <a:ext cx="276351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Group I - Illusive </a:t>
              </a:r>
              <a:r>
                <a:rPr lang="en-US" dirty="0" err="1"/>
                <a:t>Metallics</a:t>
              </a:r>
              <a:r>
                <a:rPr lang="en-US" dirty="0"/>
                <a:t>™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274730" y="3429000"/>
            <a:ext cx="2492432" cy="2518971"/>
            <a:chOff x="3274730" y="3429000"/>
            <a:chExt cx="2492432" cy="251897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74730" y="3429000"/>
              <a:ext cx="2492432" cy="1780309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3602472" y="5209307"/>
              <a:ext cx="185178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</a:rPr>
                <a:t>Gecko Green™</a:t>
              </a:r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391016" y="5578639"/>
              <a:ext cx="225715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Group I - Reflections™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64945" y="3429000"/>
            <a:ext cx="2666756" cy="2518971"/>
            <a:chOff x="264945" y="3429000"/>
            <a:chExt cx="2666756" cy="251897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2107" y="3429000"/>
              <a:ext cx="2492432" cy="1780309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419040" y="5209307"/>
              <a:ext cx="237340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</a:rPr>
                <a:t>Garden Green™ [</a:t>
              </a:r>
              <a:r>
                <a:rPr lang="en-US" b="1" dirty="0" err="1">
                  <a:latin typeface="Arial" panose="020B0604020202020204" pitchFamily="34" charset="0"/>
                </a:rPr>
                <a:t>Ti</a:t>
              </a:r>
              <a:r>
                <a:rPr lang="en-US" b="1" dirty="0">
                  <a:latin typeface="Arial" panose="020B0604020202020204" pitchFamily="34" charset="0"/>
                </a:rPr>
                <a:t>]</a:t>
              </a:r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64945" y="5578639"/>
              <a:ext cx="266675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Group I - Magical Tweets™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66949" y="753656"/>
            <a:ext cx="2477590" cy="2477007"/>
            <a:chOff x="366949" y="753656"/>
            <a:chExt cx="2477590" cy="247700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6949" y="753656"/>
              <a:ext cx="2477590" cy="1769707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628552" y="2467198"/>
              <a:ext cx="195438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</a:rPr>
                <a:t>Fervent Brass™</a:t>
              </a:r>
              <a:endParaRPr lang="en-US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77164" y="2861331"/>
              <a:ext cx="225715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Group I - Reflections™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194987" y="751819"/>
            <a:ext cx="2666756" cy="2475191"/>
            <a:chOff x="3194987" y="751819"/>
            <a:chExt cx="2666756" cy="247519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89572" y="751819"/>
              <a:ext cx="2477590" cy="1769707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3360898" y="2467198"/>
              <a:ext cx="233493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</a:rPr>
                <a:t>Feverish Pink™ [</a:t>
              </a:r>
              <a:r>
                <a:rPr lang="en-US" b="1" dirty="0" err="1">
                  <a:latin typeface="Arial" panose="020B0604020202020204" pitchFamily="34" charset="0"/>
                </a:rPr>
                <a:t>Ti</a:t>
              </a:r>
              <a:r>
                <a:rPr lang="en-US" b="1" dirty="0">
                  <a:latin typeface="Arial" panose="020B0604020202020204" pitchFamily="34" charset="0"/>
                </a:rPr>
                <a:t>]</a:t>
              </a:r>
              <a:endParaRPr lang="en-US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194987" y="2857678"/>
              <a:ext cx="266675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Group I - Magical Tweets™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341371" y="751820"/>
            <a:ext cx="2477590" cy="2475190"/>
            <a:chOff x="6341371" y="751820"/>
            <a:chExt cx="2477590" cy="247519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41371" y="751820"/>
              <a:ext cx="2477590" cy="1769707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6859456" y="2467198"/>
              <a:ext cx="14414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</a:rPr>
                <a:t>Fir Green™</a:t>
              </a:r>
              <a:endParaRPr lang="en-US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451588" y="2857678"/>
              <a:ext cx="225715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Group I - Reflections™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8999337" y="751819"/>
            <a:ext cx="2508187" cy="2475191"/>
            <a:chOff x="8999337" y="751819"/>
            <a:chExt cx="2508187" cy="247519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14637" y="751819"/>
              <a:ext cx="2477590" cy="1769707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9342413" y="2467198"/>
              <a:ext cx="182203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</a:rPr>
                <a:t>Frolic Yellow™</a:t>
              </a:r>
              <a:endParaRPr lang="en-US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8999337" y="2857678"/>
              <a:ext cx="25081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Group I - Smidgen Rays™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6375201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68979" y="228600"/>
            <a:ext cx="31662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Aharoni" pitchFamily="2" charset="-79"/>
                <a:cs typeface="Aharoni" pitchFamily="2" charset="-79"/>
              </a:rPr>
              <a:t>Drusy</a:t>
            </a:r>
            <a:r>
              <a:rPr lang="en-US" sz="28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800" dirty="0">
                <a:latin typeface="Aharoni" pitchFamily="2" charset="-79"/>
                <a:cs typeface="Aharoni" pitchFamily="2" charset="-79"/>
              </a:rPr>
              <a:t>Category</a:t>
            </a:r>
            <a:r>
              <a:rPr lang="en-US" sz="2800" dirty="0" smtClean="0">
                <a:latin typeface="Aharoni" pitchFamily="2" charset="-79"/>
                <a:cs typeface="Aharoni" pitchFamily="2" charset="-79"/>
              </a:rPr>
              <a:t> II</a:t>
            </a:r>
            <a:endParaRPr lang="en-US" sz="2800" dirty="0">
              <a:latin typeface="Aharoni" pitchFamily="2" charset="-79"/>
              <a:cs typeface="Aharoni" pitchFamily="2" charset="-79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04750" y="3429000"/>
            <a:ext cx="2394409" cy="2445357"/>
            <a:chOff x="404750" y="3429000"/>
            <a:chExt cx="2394409" cy="244535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4750" y="3429000"/>
              <a:ext cx="2394409" cy="1710292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904583" y="5135693"/>
              <a:ext cx="141577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</a:rPr>
                <a:t>Jalapeno™</a:t>
              </a:r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57441" y="5505025"/>
              <a:ext cx="231005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Group I - Reflections™ 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9218383" y="3429000"/>
            <a:ext cx="2763513" cy="2445357"/>
            <a:chOff x="9218383" y="3429000"/>
            <a:chExt cx="2763513" cy="244535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96350" y="3429000"/>
              <a:ext cx="2389369" cy="1706693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9520357" y="5135693"/>
              <a:ext cx="21595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</a:rPr>
                <a:t>Loveable Peach™</a:t>
              </a:r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9218383" y="5505025"/>
              <a:ext cx="276351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Group I - Illusive </a:t>
              </a:r>
              <a:r>
                <a:rPr lang="en-US" dirty="0" err="1"/>
                <a:t>Metallics</a:t>
              </a:r>
              <a:r>
                <a:rPr lang="en-US" dirty="0"/>
                <a:t>™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001946" y="3429000"/>
            <a:ext cx="2763513" cy="2445357"/>
            <a:chOff x="3001946" y="3429000"/>
            <a:chExt cx="2763513" cy="244535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89020" y="3429000"/>
              <a:ext cx="2389369" cy="1706693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3400101" y="5135693"/>
              <a:ext cx="196720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err="1">
                  <a:latin typeface="Arial" panose="020B0604020202020204" pitchFamily="34" charset="0"/>
                </a:rPr>
                <a:t>Landini</a:t>
              </a:r>
              <a:r>
                <a:rPr lang="en-US" b="1" dirty="0">
                  <a:latin typeface="Arial" panose="020B0604020202020204" pitchFamily="34" charset="0"/>
                </a:rPr>
                <a:t> Green™</a:t>
              </a:r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001946" y="5505025"/>
              <a:ext cx="276351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Group I - Illusive </a:t>
              </a:r>
              <a:r>
                <a:rPr lang="en-US" dirty="0" err="1"/>
                <a:t>Metallics</a:t>
              </a:r>
              <a:r>
                <a:rPr lang="en-US" dirty="0"/>
                <a:t>™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367589" y="3416437"/>
            <a:ext cx="2666756" cy="2457920"/>
            <a:chOff x="6367589" y="3416437"/>
            <a:chExt cx="2666756" cy="245792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06284" y="3416437"/>
              <a:ext cx="2389369" cy="1706693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6879749" y="5135693"/>
              <a:ext cx="164243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</a:rPr>
                <a:t>Lobelia™ [</a:t>
              </a:r>
              <a:r>
                <a:rPr lang="en-US" b="1" dirty="0" err="1">
                  <a:latin typeface="Arial" panose="020B0604020202020204" pitchFamily="34" charset="0"/>
                </a:rPr>
                <a:t>Ti</a:t>
              </a:r>
              <a:r>
                <a:rPr lang="en-US" b="1" dirty="0">
                  <a:latin typeface="Arial" panose="020B0604020202020204" pitchFamily="34" charset="0"/>
                </a:rPr>
                <a:t>]</a:t>
              </a:r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367589" y="5505025"/>
              <a:ext cx="266675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Group I - Magical Tweets™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9103298" y="763072"/>
            <a:ext cx="2763513" cy="2428395"/>
            <a:chOff x="9103298" y="763072"/>
            <a:chExt cx="2763513" cy="242839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85514" y="763072"/>
              <a:ext cx="2394409" cy="1710292"/>
            </a:xfrm>
            <a:prstGeom prst="rect">
              <a:avLst/>
            </a:prstGeom>
          </p:spPr>
        </p:pic>
        <p:sp>
          <p:nvSpPr>
            <p:cNvPr id="28" name="Rectangle 27"/>
            <p:cNvSpPr/>
            <p:nvPr/>
          </p:nvSpPr>
          <p:spPr>
            <a:xfrm>
              <a:off x="9646591" y="2454602"/>
              <a:ext cx="16722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</a:rPr>
                <a:t>Holly Blues™</a:t>
              </a:r>
              <a:endParaRPr lang="en-US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9103298" y="2822135"/>
              <a:ext cx="276351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Group I - Illusive </a:t>
              </a:r>
              <a:r>
                <a:rPr lang="en-US" dirty="0" err="1"/>
                <a:t>Metallics</a:t>
              </a:r>
              <a:r>
                <a:rPr lang="en-US" dirty="0"/>
                <a:t>™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20197" y="751820"/>
            <a:ext cx="2763513" cy="2439647"/>
            <a:chOff x="220197" y="751820"/>
            <a:chExt cx="2763513" cy="243964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4751" y="751820"/>
              <a:ext cx="2394409" cy="1710292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646147" y="2454602"/>
              <a:ext cx="191161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err="1">
                  <a:latin typeface="Arial" panose="020B0604020202020204" pitchFamily="34" charset="0"/>
                </a:rPr>
                <a:t>Greenili</a:t>
              </a:r>
              <a:r>
                <a:rPr lang="en-US" b="1" dirty="0">
                  <a:latin typeface="Arial" panose="020B0604020202020204" pitchFamily="34" charset="0"/>
                </a:rPr>
                <a:t> Twist™</a:t>
              </a:r>
              <a:endParaRPr lang="en-US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20197" y="2822135"/>
              <a:ext cx="276351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Group I - Illusive </a:t>
              </a:r>
              <a:r>
                <a:rPr lang="en-US" dirty="0" err="1"/>
                <a:t>Metallics</a:t>
              </a:r>
              <a:r>
                <a:rPr lang="en-US" dirty="0"/>
                <a:t>™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538025" y="751820"/>
            <a:ext cx="2394409" cy="2439647"/>
            <a:chOff x="6538025" y="751820"/>
            <a:chExt cx="2394409" cy="243964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38025" y="751820"/>
              <a:ext cx="2394409" cy="1710292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6783686" y="2454602"/>
              <a:ext cx="190308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</a:rPr>
                <a:t>Gypsy Queen™</a:t>
              </a:r>
              <a:endParaRPr lang="en-US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606650" y="2822135"/>
              <a:ext cx="225715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Group I - Reflections™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160237" y="751820"/>
            <a:ext cx="2561086" cy="2439647"/>
            <a:chOff x="3146453" y="751820"/>
            <a:chExt cx="2561086" cy="243964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17224" y="751820"/>
              <a:ext cx="2410162" cy="172154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3522058" y="2454602"/>
              <a:ext cx="18004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</a:rPr>
                <a:t>Gutsy Grape™</a:t>
              </a:r>
              <a:endParaRPr lang="en-US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146453" y="2822135"/>
              <a:ext cx="25610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Group I - Smidgen Rays™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31220473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68979" y="228600"/>
            <a:ext cx="31662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Aharoni" pitchFamily="2" charset="-79"/>
                <a:cs typeface="Aharoni" pitchFamily="2" charset="-79"/>
              </a:rPr>
              <a:t>Drusy</a:t>
            </a:r>
            <a:r>
              <a:rPr lang="en-US" sz="28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800" dirty="0">
                <a:latin typeface="Aharoni" pitchFamily="2" charset="-79"/>
                <a:cs typeface="Aharoni" pitchFamily="2" charset="-79"/>
              </a:rPr>
              <a:t>Category</a:t>
            </a:r>
            <a:r>
              <a:rPr lang="en-US" sz="2800" dirty="0" smtClean="0">
                <a:latin typeface="Aharoni" pitchFamily="2" charset="-79"/>
                <a:cs typeface="Aharoni" pitchFamily="2" charset="-79"/>
              </a:rPr>
              <a:t> II</a:t>
            </a:r>
            <a:endParaRPr lang="en-US" sz="28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9944" y="751819"/>
            <a:ext cx="2331553" cy="1665395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301091" y="3429000"/>
            <a:ext cx="2816412" cy="2497098"/>
            <a:chOff x="301091" y="3429000"/>
            <a:chExt cx="2816412" cy="249709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0192" y="3429000"/>
              <a:ext cx="2331553" cy="1665395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550192" y="5187434"/>
              <a:ext cx="232217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</a:rPr>
                <a:t>Optimistic Yellow™</a:t>
              </a:r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01091" y="5556766"/>
              <a:ext cx="281641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Group I - Illusive </a:t>
              </a:r>
              <a:r>
                <a:rPr lang="en-US" dirty="0" err="1"/>
                <a:t>Metallics</a:t>
              </a:r>
              <a:r>
                <a:rPr lang="en-US" dirty="0"/>
                <a:t>™ 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255175" y="3429000"/>
            <a:ext cx="2561086" cy="2498191"/>
            <a:chOff x="3255175" y="3429000"/>
            <a:chExt cx="2561086" cy="249819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69943" y="3429000"/>
              <a:ext cx="2331553" cy="1665395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3481584" y="5192605"/>
              <a:ext cx="210826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</a:rPr>
                <a:t>Orange Echoes™</a:t>
              </a:r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255175" y="5557859"/>
              <a:ext cx="25610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Group I - Smidgen Rays™ 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275739" y="3429000"/>
            <a:ext cx="2676887" cy="2497098"/>
            <a:chOff x="6275739" y="3429000"/>
            <a:chExt cx="2676887" cy="249709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29660" y="3429000"/>
              <a:ext cx="2331553" cy="1665395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6275739" y="5192605"/>
              <a:ext cx="26768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</a:rPr>
                <a:t>Periwinkle Tease™ [</a:t>
              </a:r>
              <a:r>
                <a:rPr lang="en-US" b="1" dirty="0" err="1">
                  <a:latin typeface="Arial" panose="020B0604020202020204" pitchFamily="34" charset="0"/>
                </a:rPr>
                <a:t>Ti</a:t>
              </a:r>
              <a:r>
                <a:rPr lang="en-US" b="1" dirty="0">
                  <a:latin typeface="Arial" panose="020B0604020202020204" pitchFamily="34" charset="0"/>
                </a:rPr>
                <a:t>]</a:t>
              </a:r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485604" y="5556766"/>
              <a:ext cx="225715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Group I - Reflections™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9316707" y="3429000"/>
            <a:ext cx="2702903" cy="2497098"/>
            <a:chOff x="9316707" y="3429000"/>
            <a:chExt cx="2702903" cy="249709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89377" y="3429000"/>
              <a:ext cx="2331553" cy="1665395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9316707" y="5192605"/>
              <a:ext cx="26768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</a:rPr>
                <a:t>Periwinkle Tease™ [</a:t>
              </a:r>
              <a:r>
                <a:rPr lang="en-US" b="1" dirty="0" err="1">
                  <a:latin typeface="Arial" panose="020B0604020202020204" pitchFamily="34" charset="0"/>
                </a:rPr>
                <a:t>Ti</a:t>
              </a:r>
              <a:r>
                <a:rPr lang="en-US" b="1" dirty="0">
                  <a:latin typeface="Arial" panose="020B0604020202020204" pitchFamily="34" charset="0"/>
                </a:rPr>
                <a:t>]</a:t>
              </a:r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9352854" y="5556766"/>
              <a:ext cx="266675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Group I - Magical Tweets™</a:t>
              </a:r>
            </a:p>
          </p:txBody>
        </p:sp>
      </p:grpSp>
      <p:sp>
        <p:nvSpPr>
          <p:cNvPr id="25" name="Rectangle 24"/>
          <p:cNvSpPr/>
          <p:nvPr/>
        </p:nvSpPr>
        <p:spPr>
          <a:xfrm>
            <a:off x="3616235" y="2413136"/>
            <a:ext cx="1838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rial" panose="020B0604020202020204" pitchFamily="34" charset="0"/>
              </a:rPr>
              <a:t>Mellow Coral™</a:t>
            </a:r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550192" y="751820"/>
            <a:ext cx="2331553" cy="2399475"/>
            <a:chOff x="550192" y="751820"/>
            <a:chExt cx="2331553" cy="239947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0192" y="751820"/>
              <a:ext cx="2331553" cy="1665395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899077" y="2413136"/>
              <a:ext cx="163378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</a:rPr>
                <a:t>Magic Blue™</a:t>
              </a:r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80719" y="2781963"/>
              <a:ext cx="225715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Group I - </a:t>
              </a:r>
              <a:r>
                <a:rPr lang="en-US" dirty="0" smtClean="0"/>
                <a:t>Reflections</a:t>
              </a:r>
              <a:r>
                <a:rPr lang="en-US" dirty="0"/>
                <a:t>™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306804" y="751818"/>
            <a:ext cx="2763513" cy="2395904"/>
            <a:chOff x="6306804" y="751818"/>
            <a:chExt cx="2763513" cy="239590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33102" y="751818"/>
              <a:ext cx="2331553" cy="1665395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6413911" y="2414628"/>
              <a:ext cx="256993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</a:rPr>
                <a:t>Mellow Coral™ [Dark]</a:t>
              </a:r>
              <a:endParaRPr lang="en-US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306804" y="2778390"/>
              <a:ext cx="276351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Group I - Illusive </a:t>
              </a:r>
              <a:r>
                <a:rPr lang="en-US" dirty="0" err="1"/>
                <a:t>Metallics</a:t>
              </a:r>
              <a:r>
                <a:rPr lang="en-US" dirty="0"/>
                <a:t>™</a:t>
              </a:r>
            </a:p>
          </p:txBody>
        </p:sp>
      </p:grpSp>
      <p:sp>
        <p:nvSpPr>
          <p:cNvPr id="30" name="Rectangle 29"/>
          <p:cNvSpPr/>
          <p:nvPr/>
        </p:nvSpPr>
        <p:spPr>
          <a:xfrm>
            <a:off x="3156233" y="2778390"/>
            <a:ext cx="2763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Group I - Illusive </a:t>
            </a:r>
            <a:r>
              <a:rPr lang="en-US" dirty="0" err="1"/>
              <a:t>Metallics</a:t>
            </a:r>
            <a:r>
              <a:rPr lang="en-US" dirty="0"/>
              <a:t>™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9264536" y="751818"/>
            <a:ext cx="2508187" cy="2395904"/>
            <a:chOff x="9264536" y="751818"/>
            <a:chExt cx="2508187" cy="239590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52854" y="751818"/>
              <a:ext cx="2331553" cy="1665395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9696260" y="2414628"/>
              <a:ext cx="16722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err="1">
                  <a:latin typeface="Arial" panose="020B0604020202020204" pitchFamily="34" charset="0"/>
                </a:rPr>
                <a:t>MoonRaker</a:t>
              </a:r>
              <a:r>
                <a:rPr lang="en-US" b="1" dirty="0">
                  <a:latin typeface="Arial" panose="020B0604020202020204" pitchFamily="34" charset="0"/>
                </a:rPr>
                <a:t>™</a:t>
              </a:r>
              <a:endParaRPr lang="en-US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9264536" y="2778390"/>
              <a:ext cx="25081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Group I - Smidgen Rays™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8397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169625" y="143452"/>
            <a:ext cx="1852749" cy="5623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TOPAZ</a:t>
            </a:r>
            <a:endParaRPr lang="en-US" sz="40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16364" y="859389"/>
            <a:ext cx="1788143" cy="2314971"/>
            <a:chOff x="7304731" y="572820"/>
            <a:chExt cx="1808657" cy="2314971"/>
          </a:xfrm>
        </p:grpSpPr>
        <p:pic>
          <p:nvPicPr>
            <p:cNvPr id="4" name="Picture 4" descr="Amethyst Rose™ in the Kaleidoscope® Process on Topaz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9317" y="572820"/>
              <a:ext cx="1679486" cy="1679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7304731" y="2241460"/>
              <a:ext cx="180865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effectLst/>
                </a:rPr>
                <a:t>Amethyst Rose™</a:t>
              </a:r>
            </a:p>
            <a:p>
              <a:r>
                <a:rPr lang="en-US" dirty="0" smtClean="0">
                  <a:effectLst/>
                </a:rPr>
                <a:t>Color ID # 555</a:t>
              </a:r>
              <a:endParaRPr lang="en-US" dirty="0">
                <a:effectLst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714850" y="3676748"/>
            <a:ext cx="1925965" cy="2187824"/>
            <a:chOff x="7694213" y="3179399"/>
            <a:chExt cx="1825057" cy="2238881"/>
          </a:xfrm>
        </p:grpSpPr>
        <p:pic>
          <p:nvPicPr>
            <p:cNvPr id="7" name="Picture 11" descr="Pink Impressions™ in the Surreal™ [Combo] Process on Topaz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9725" y="3179399"/>
              <a:ext cx="1275541" cy="15939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7694213" y="4756866"/>
              <a:ext cx="1825057" cy="6614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Pink Impressions™</a:t>
              </a:r>
            </a:p>
            <a:p>
              <a:r>
                <a:rPr lang="en-US" dirty="0"/>
                <a:t>Color ID # 2935 </a:t>
              </a:r>
              <a:endParaRPr lang="en-US" dirty="0">
                <a:effectLst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584137" y="3676747"/>
            <a:ext cx="1641344" cy="2196688"/>
            <a:chOff x="9762072" y="3179400"/>
            <a:chExt cx="1641344" cy="228622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89236" y="3179400"/>
              <a:ext cx="1187017" cy="1571041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9762072" y="4792951"/>
              <a:ext cx="1641344" cy="6726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Pink </a:t>
              </a:r>
              <a:r>
                <a:rPr lang="en-US" dirty="0" err="1"/>
                <a:t>Myst</a:t>
              </a:r>
              <a:r>
                <a:rPr lang="en-US" dirty="0"/>
                <a:t>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1547</a:t>
              </a:r>
              <a:endParaRPr lang="en-US" dirty="0">
                <a:effectLst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506246" y="859389"/>
            <a:ext cx="1654628" cy="2332507"/>
            <a:chOff x="5807676" y="389370"/>
            <a:chExt cx="1654628" cy="2332507"/>
          </a:xfrm>
        </p:grpSpPr>
        <p:pic>
          <p:nvPicPr>
            <p:cNvPr id="16" name="Picture 4" descr="Plucky™ in the Surreal™ Process on Topaz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8294" y="389370"/>
              <a:ext cx="1393392" cy="1679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5807676" y="2075546"/>
              <a:ext cx="165462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Plucky™</a:t>
              </a:r>
            </a:p>
            <a:p>
              <a:r>
                <a:rPr lang="en-US" dirty="0"/>
                <a:t>Color ID # 2165</a:t>
              </a:r>
              <a:endParaRPr lang="en-US" dirty="0">
                <a:effectLst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10423" y="3676747"/>
            <a:ext cx="1730231" cy="2186261"/>
            <a:chOff x="180648" y="352418"/>
            <a:chExt cx="1730231" cy="2251396"/>
          </a:xfrm>
        </p:grpSpPr>
        <p:pic>
          <p:nvPicPr>
            <p:cNvPr id="19" name="Picture 1" descr="Puppy Love™ in the Pandora™ Process on Topaz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1" y="352418"/>
              <a:ext cx="1275136" cy="15544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180648" y="1938227"/>
              <a:ext cx="1730231" cy="6655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Puppy Love™</a:t>
              </a:r>
            </a:p>
            <a:p>
              <a:r>
                <a:rPr lang="en-US" dirty="0" smtClean="0"/>
                <a:t>Color ID # 1261</a:t>
              </a:r>
              <a:endParaRPr lang="en-US" dirty="0">
                <a:effectLst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692395" y="859389"/>
            <a:ext cx="2021411" cy="2312364"/>
            <a:chOff x="7673630" y="507493"/>
            <a:chExt cx="1860596" cy="2312362"/>
          </a:xfrm>
        </p:grpSpPr>
        <p:pic>
          <p:nvPicPr>
            <p:cNvPr id="22" name="Picture 5" descr="Whispering Violet™ in the Kaleidoscope® Process on Topaz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0471" y="507493"/>
              <a:ext cx="1520400" cy="1631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7673630" y="2173524"/>
              <a:ext cx="186059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Whispering Violet™</a:t>
              </a:r>
            </a:p>
            <a:p>
              <a:r>
                <a:rPr lang="en-US" dirty="0"/>
                <a:t>Color ID # 190</a:t>
              </a:r>
              <a:endParaRPr lang="en-US" dirty="0">
                <a:effectLst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279054" y="859389"/>
            <a:ext cx="1712030" cy="2312363"/>
            <a:chOff x="8376835" y="3555416"/>
            <a:chExt cx="1712030" cy="2312363"/>
          </a:xfrm>
        </p:grpSpPr>
        <p:pic>
          <p:nvPicPr>
            <p:cNvPr id="25" name="Picture 12" descr="Zeal™ in the Surreal™ Process on Topaz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5412" y="3555416"/>
              <a:ext cx="1443334" cy="17255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25"/>
            <p:cNvSpPr/>
            <p:nvPr/>
          </p:nvSpPr>
          <p:spPr>
            <a:xfrm>
              <a:off x="8376835" y="5221448"/>
              <a:ext cx="171203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Zeal™</a:t>
              </a:r>
            </a:p>
            <a:p>
              <a:r>
                <a:rPr lang="en-US" dirty="0"/>
                <a:t>Color ID # 2168</a:t>
              </a:r>
              <a:endParaRPr lang="en-US" dirty="0">
                <a:effectLst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9943316" y="859390"/>
            <a:ext cx="1692925" cy="2312362"/>
            <a:chOff x="97935" y="3331364"/>
            <a:chExt cx="1602168" cy="2195581"/>
          </a:xfrm>
        </p:grpSpPr>
        <p:pic>
          <p:nvPicPr>
            <p:cNvPr id="34" name="Picture 7" descr="Lilac Frost™ in the Kaleidoscope® Process on Topaz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219" y="3331364"/>
              <a:ext cx="1549602" cy="15489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Rectangle 34"/>
            <p:cNvSpPr/>
            <p:nvPr/>
          </p:nvSpPr>
          <p:spPr>
            <a:xfrm>
              <a:off x="97935" y="4913256"/>
              <a:ext cx="1602168" cy="6136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Lilac Frost™</a:t>
              </a:r>
            </a:p>
            <a:p>
              <a:r>
                <a:rPr lang="en-US" dirty="0"/>
                <a:t>Color ID # 132</a:t>
              </a:r>
              <a:endParaRPr lang="en-US" dirty="0">
                <a:effectLst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9992356" y="3676747"/>
            <a:ext cx="1643885" cy="2180307"/>
            <a:chOff x="4343639" y="3340686"/>
            <a:chExt cx="1643885" cy="2180307"/>
          </a:xfrm>
        </p:grpSpPr>
        <p:pic>
          <p:nvPicPr>
            <p:cNvPr id="40" name="Picture 22" descr="Blanca™ in the Pandora™ Process on Topaz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3414" y="3340686"/>
              <a:ext cx="1526339" cy="15095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Rectangle 40"/>
            <p:cNvSpPr/>
            <p:nvPr/>
          </p:nvSpPr>
          <p:spPr>
            <a:xfrm>
              <a:off x="4343639" y="4874662"/>
              <a:ext cx="164388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Blanca™</a:t>
              </a:r>
            </a:p>
            <a:p>
              <a:r>
                <a:rPr lang="en-US" dirty="0"/>
                <a:t>Color ID # 1296</a:t>
              </a:r>
              <a:endParaRPr lang="en-US" dirty="0">
                <a:effectLst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5279054" y="3676747"/>
            <a:ext cx="1712030" cy="2180307"/>
            <a:chOff x="5705474" y="303847"/>
            <a:chExt cx="1712030" cy="2232243"/>
          </a:xfrm>
        </p:grpSpPr>
        <p:pic>
          <p:nvPicPr>
            <p:cNvPr id="43" name="Picture 4" descr="Powder Pink™ in the Pandora™ Process on Topaz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3806" y="303847"/>
              <a:ext cx="1240102" cy="15544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Rectangle 43"/>
            <p:cNvSpPr/>
            <p:nvPr/>
          </p:nvSpPr>
          <p:spPr>
            <a:xfrm>
              <a:off x="5705474" y="1889759"/>
              <a:ext cx="171203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Powder Pink™</a:t>
              </a:r>
            </a:p>
            <a:p>
              <a:r>
                <a:rPr lang="en-US" dirty="0"/>
                <a:t>Color ID # 1861 </a:t>
              </a:r>
              <a:endParaRPr lang="en-US" dirty="0"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965227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68979" y="228600"/>
            <a:ext cx="31662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Aharoni" pitchFamily="2" charset="-79"/>
                <a:cs typeface="Aharoni" pitchFamily="2" charset="-79"/>
              </a:rPr>
              <a:t>Drusy</a:t>
            </a:r>
            <a:r>
              <a:rPr lang="en-US" sz="28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800" dirty="0">
                <a:latin typeface="Aharoni" pitchFamily="2" charset="-79"/>
                <a:cs typeface="Aharoni" pitchFamily="2" charset="-79"/>
              </a:rPr>
              <a:t>Category</a:t>
            </a:r>
            <a:r>
              <a:rPr lang="en-US" sz="2800" dirty="0" smtClean="0">
                <a:latin typeface="Aharoni" pitchFamily="2" charset="-79"/>
                <a:cs typeface="Aharoni" pitchFamily="2" charset="-79"/>
              </a:rPr>
              <a:t> II</a:t>
            </a:r>
            <a:endParaRPr lang="en-US" sz="2800" dirty="0">
              <a:latin typeface="Aharoni" pitchFamily="2" charset="-79"/>
              <a:cs typeface="Aharoni" pitchFamily="2" charset="-79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6152431" y="3518416"/>
            <a:ext cx="2783775" cy="2397267"/>
            <a:chOff x="6152431" y="3518416"/>
            <a:chExt cx="2783775" cy="239726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80870" y="3518416"/>
              <a:ext cx="2326899" cy="1662071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6152431" y="5180487"/>
              <a:ext cx="278377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</a:rPr>
                <a:t>Potentially Purple™ [</a:t>
              </a:r>
              <a:r>
                <a:rPr lang="en-US" b="1" dirty="0" err="1">
                  <a:latin typeface="Arial" panose="020B0604020202020204" pitchFamily="34" charset="0"/>
                </a:rPr>
                <a:t>Ti</a:t>
              </a:r>
              <a:r>
                <a:rPr lang="en-US" b="1" dirty="0">
                  <a:latin typeface="Arial" panose="020B0604020202020204" pitchFamily="34" charset="0"/>
                </a:rPr>
                <a:t>]</a:t>
              </a:r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210940" y="5546351"/>
              <a:ext cx="266675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Group I - Magical Tweets™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9074393" y="3518416"/>
            <a:ext cx="2890535" cy="2397267"/>
            <a:chOff x="9074393" y="3518416"/>
            <a:chExt cx="2890535" cy="239726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56212" y="3518416"/>
              <a:ext cx="2326899" cy="1662071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9074393" y="5180487"/>
              <a:ext cx="289053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</a:rPr>
                <a:t>Potentially Purple™ [ZR]</a:t>
              </a:r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9186282" y="5546351"/>
              <a:ext cx="266675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Group I - Magical Tweets™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26976" y="3518416"/>
            <a:ext cx="2666756" cy="2397267"/>
            <a:chOff x="326976" y="3518416"/>
            <a:chExt cx="2666756" cy="239726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6906" y="3518416"/>
              <a:ext cx="2326899" cy="1662071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375355" y="5180487"/>
              <a:ext cx="256999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</a:rPr>
                <a:t>Pistachio Allure™ [</a:t>
              </a:r>
              <a:r>
                <a:rPr lang="en-US" b="1" dirty="0" err="1">
                  <a:latin typeface="Arial" panose="020B0604020202020204" pitchFamily="34" charset="0"/>
                </a:rPr>
                <a:t>Ti</a:t>
              </a:r>
              <a:r>
                <a:rPr lang="en-US" b="1" dirty="0">
                  <a:latin typeface="Arial" panose="020B0604020202020204" pitchFamily="34" charset="0"/>
                </a:rPr>
                <a:t>]</a:t>
              </a:r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26976" y="5546351"/>
              <a:ext cx="266675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Group I - Magical Tweets™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405528" y="3518416"/>
            <a:ext cx="2326899" cy="2397267"/>
            <a:chOff x="3405528" y="3518416"/>
            <a:chExt cx="2326899" cy="239726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05528" y="3518416"/>
              <a:ext cx="2326899" cy="1662071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3700790" y="5180487"/>
              <a:ext cx="173637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</a:rPr>
                <a:t>Pixie Purple™</a:t>
              </a:r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444503" y="5546351"/>
              <a:ext cx="225715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Group I - Reflections™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106309" y="751817"/>
            <a:ext cx="2666756" cy="2393688"/>
            <a:chOff x="6106309" y="751817"/>
            <a:chExt cx="2666756" cy="239368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66778" y="751817"/>
              <a:ext cx="2326899" cy="1662071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6106309" y="2776173"/>
              <a:ext cx="266675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Group I - Magical Tweets™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458168" y="2410309"/>
              <a:ext cx="196303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</a:rPr>
                <a:t>Pink Neon™ [</a:t>
              </a:r>
              <a:r>
                <a:rPr lang="en-US" b="1" dirty="0" err="1">
                  <a:latin typeface="Arial" panose="020B0604020202020204" pitchFamily="34" charset="0"/>
                </a:rPr>
                <a:t>Ti</a:t>
              </a:r>
              <a:r>
                <a:rPr lang="en-US" b="1" dirty="0">
                  <a:latin typeface="Arial" panose="020B0604020202020204" pitchFamily="34" charset="0"/>
                </a:rPr>
                <a:t>]</a:t>
              </a:r>
              <a:endParaRPr lang="en-US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9010933" y="751818"/>
            <a:ext cx="2561086" cy="2397155"/>
            <a:chOff x="9010933" y="751818"/>
            <a:chExt cx="2561086" cy="239715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28028" y="751818"/>
              <a:ext cx="2326899" cy="1662071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9224517" y="2413888"/>
              <a:ext cx="21339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</a:rPr>
                <a:t>Piquant Orange™</a:t>
              </a:r>
              <a:endParaRPr lang="en-US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010933" y="2779641"/>
              <a:ext cx="25610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Group I - Smidgen Rays™ 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96906" y="751819"/>
            <a:ext cx="2326899" cy="2400733"/>
            <a:chOff x="496906" y="751819"/>
            <a:chExt cx="2326899" cy="240073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6906" y="751819"/>
              <a:ext cx="2326899" cy="1662071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703575" y="2410309"/>
              <a:ext cx="191590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</a:rPr>
                <a:t>Pink Charmer™</a:t>
              </a:r>
              <a:endParaRPr lang="en-US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31776" y="2783220"/>
              <a:ext cx="225715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Group I - Reflections™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195527" y="751818"/>
            <a:ext cx="2763513" cy="2400734"/>
            <a:chOff x="3195527" y="751818"/>
            <a:chExt cx="2763513" cy="240073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05529" y="751818"/>
              <a:ext cx="2326899" cy="1662071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3729200" y="2410309"/>
              <a:ext cx="16722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</a:rPr>
                <a:t>Pink Desire™</a:t>
              </a:r>
              <a:endParaRPr lang="en-US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195527" y="2783220"/>
              <a:ext cx="276351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Group I - Illusive </a:t>
              </a:r>
              <a:r>
                <a:rPr lang="en-US" dirty="0" err="1"/>
                <a:t>Metallics</a:t>
              </a:r>
              <a:r>
                <a:rPr lang="en-US" dirty="0"/>
                <a:t>™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98698772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68979" y="228600"/>
            <a:ext cx="31662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Aharoni" pitchFamily="2" charset="-79"/>
                <a:cs typeface="Aharoni" pitchFamily="2" charset="-79"/>
              </a:rPr>
              <a:t>Drusy</a:t>
            </a:r>
            <a:r>
              <a:rPr lang="en-US" sz="28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800" dirty="0">
                <a:latin typeface="Aharoni" pitchFamily="2" charset="-79"/>
                <a:cs typeface="Aharoni" pitchFamily="2" charset="-79"/>
              </a:rPr>
              <a:t>Category</a:t>
            </a:r>
            <a:r>
              <a:rPr lang="en-US" sz="2800" dirty="0" smtClean="0">
                <a:latin typeface="Aharoni" pitchFamily="2" charset="-79"/>
                <a:cs typeface="Aharoni" pitchFamily="2" charset="-79"/>
              </a:rPr>
              <a:t> II</a:t>
            </a:r>
            <a:endParaRPr lang="en-US" sz="2800" dirty="0">
              <a:latin typeface="Aharoni" pitchFamily="2" charset="-79"/>
              <a:cs typeface="Aharoni" pitchFamily="2" charset="-79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9263391" y="3429000"/>
            <a:ext cx="2508187" cy="2451529"/>
            <a:chOff x="9263391" y="3429000"/>
            <a:chExt cx="2508187" cy="245152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18480" y="3429000"/>
              <a:ext cx="2398011" cy="1712865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9290226" y="5141865"/>
              <a:ext cx="24545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</a:rPr>
                <a:t>Raspberry Sundae™</a:t>
              </a:r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9263391" y="5511197"/>
              <a:ext cx="25081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Group I - Smidgen Rays™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314883" y="3429000"/>
            <a:ext cx="2508187" cy="2451529"/>
            <a:chOff x="3314883" y="3429000"/>
            <a:chExt cx="2508187" cy="245152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69973" y="3429000"/>
              <a:ext cx="2398011" cy="1712865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3617435" y="5141865"/>
              <a:ext cx="190308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</a:rPr>
                <a:t>Purple Prince™</a:t>
              </a:r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314883" y="5511197"/>
              <a:ext cx="25081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Group I - Smidgen Rays™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275010" y="3429000"/>
            <a:ext cx="2508187" cy="2451529"/>
            <a:chOff x="6275010" y="3429000"/>
            <a:chExt cx="2508187" cy="245152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30099" y="3429000"/>
              <a:ext cx="2398011" cy="1712865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6289022" y="5141865"/>
              <a:ext cx="24801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</a:rPr>
                <a:t>Queen of the Night™</a:t>
              </a:r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275010" y="5511197"/>
              <a:ext cx="25081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Group I - Smidgen Rays™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9184105" y="751817"/>
            <a:ext cx="2666756" cy="2476449"/>
            <a:chOff x="9184105" y="751817"/>
            <a:chExt cx="2666756" cy="2476449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01037" y="751817"/>
              <a:ext cx="2432899" cy="1737785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9362840" y="2464682"/>
              <a:ext cx="23092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</a:rPr>
                <a:t>Purple Dahlia™ [</a:t>
              </a:r>
              <a:r>
                <a:rPr lang="en-US" b="1" dirty="0" err="1">
                  <a:latin typeface="Arial" panose="020B0604020202020204" pitchFamily="34" charset="0"/>
                </a:rPr>
                <a:t>Ti</a:t>
              </a:r>
              <a:r>
                <a:rPr lang="en-US" b="1" dirty="0">
                  <a:latin typeface="Arial" panose="020B0604020202020204" pitchFamily="34" charset="0"/>
                </a:rPr>
                <a:t>]</a:t>
              </a:r>
              <a:endParaRPr lang="en-US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184105" y="2858934"/>
              <a:ext cx="266675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Group I - Magical Tweets™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56156" y="3429000"/>
            <a:ext cx="2666756" cy="2465540"/>
            <a:chOff x="356156" y="3429000"/>
            <a:chExt cx="2666756" cy="246554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0529" y="3429000"/>
              <a:ext cx="2398011" cy="1712865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611835" y="5141865"/>
              <a:ext cx="21553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</a:rPr>
                <a:t>Purple Haze™ [</a:t>
              </a:r>
              <a:r>
                <a:rPr lang="en-US" b="1" dirty="0" err="1">
                  <a:latin typeface="Arial" panose="020B0604020202020204" pitchFamily="34" charset="0"/>
                </a:rPr>
                <a:t>Ti</a:t>
              </a:r>
              <a:r>
                <a:rPr lang="en-US" b="1" dirty="0">
                  <a:latin typeface="Arial" panose="020B0604020202020204" pitchFamily="34" charset="0"/>
                </a:rPr>
                <a:t>]</a:t>
              </a:r>
              <a:endParaRPr lang="en-US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56156" y="5525208"/>
              <a:ext cx="266675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Group I - Magical Tweets™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249417" y="751817"/>
            <a:ext cx="2398011" cy="2478558"/>
            <a:chOff x="6249417" y="751817"/>
            <a:chExt cx="2398011" cy="247855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49417" y="751817"/>
              <a:ext cx="2398011" cy="1712865"/>
            </a:xfrm>
            <a:prstGeom prst="rect">
              <a:avLst/>
            </a:prstGeom>
          </p:spPr>
        </p:pic>
        <p:sp>
          <p:nvSpPr>
            <p:cNvPr id="33" name="Rectangle 32"/>
            <p:cNvSpPr/>
            <p:nvPr/>
          </p:nvSpPr>
          <p:spPr>
            <a:xfrm>
              <a:off x="6381463" y="2489602"/>
              <a:ext cx="21339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</a:rPr>
                <a:t>Purple Bouquet™</a:t>
              </a:r>
              <a:endParaRPr lang="en-US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319844" y="2861043"/>
              <a:ext cx="225715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Group I - Reflections™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222957" y="751818"/>
            <a:ext cx="2666756" cy="2476448"/>
            <a:chOff x="3260872" y="751818"/>
            <a:chExt cx="2666756" cy="247644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69973" y="751818"/>
              <a:ext cx="2398011" cy="1712865"/>
            </a:xfrm>
            <a:prstGeom prst="rect">
              <a:avLst/>
            </a:prstGeom>
          </p:spPr>
        </p:pic>
        <p:sp>
          <p:nvSpPr>
            <p:cNvPr id="34" name="Rectangle 33"/>
            <p:cNvSpPr/>
            <p:nvPr/>
          </p:nvSpPr>
          <p:spPr>
            <a:xfrm>
              <a:off x="3401508" y="2489602"/>
              <a:ext cx="233493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</a:rPr>
                <a:t>Pumpkinseed™ [</a:t>
              </a:r>
              <a:r>
                <a:rPr lang="en-US" b="1" dirty="0" err="1">
                  <a:latin typeface="Arial" panose="020B0604020202020204" pitchFamily="34" charset="0"/>
                </a:rPr>
                <a:t>Ti</a:t>
              </a:r>
              <a:r>
                <a:rPr lang="en-US" b="1" dirty="0">
                  <a:latin typeface="Arial" panose="020B0604020202020204" pitchFamily="34" charset="0"/>
                </a:rPr>
                <a:t>]</a:t>
              </a:r>
              <a:endParaRPr lang="en-US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260872" y="2858934"/>
              <a:ext cx="266675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Group I - Magical Tweets™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07777" y="751819"/>
            <a:ext cx="2763513" cy="2483452"/>
            <a:chOff x="307777" y="751819"/>
            <a:chExt cx="2763513" cy="248345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0529" y="751819"/>
              <a:ext cx="2398011" cy="1712865"/>
            </a:xfrm>
            <a:prstGeom prst="rect">
              <a:avLst/>
            </a:prstGeom>
          </p:spPr>
        </p:pic>
        <p:sp>
          <p:nvSpPr>
            <p:cNvPr id="35" name="Rectangle 34"/>
            <p:cNvSpPr/>
            <p:nvPr/>
          </p:nvSpPr>
          <p:spPr>
            <a:xfrm>
              <a:off x="764063" y="2489602"/>
              <a:ext cx="185178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</a:rPr>
                <a:t>Priscilla Pink™</a:t>
              </a:r>
              <a:endParaRPr lang="en-US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07777" y="2865939"/>
              <a:ext cx="276351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Group I - Illusive </a:t>
              </a:r>
              <a:r>
                <a:rPr lang="en-US" dirty="0" err="1"/>
                <a:t>Metallics</a:t>
              </a:r>
              <a:r>
                <a:rPr lang="en-US" dirty="0"/>
                <a:t>™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9780327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68979" y="228600"/>
            <a:ext cx="31662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Aharoni" pitchFamily="2" charset="-79"/>
                <a:cs typeface="Aharoni" pitchFamily="2" charset="-79"/>
              </a:rPr>
              <a:t>Drusy</a:t>
            </a:r>
            <a:r>
              <a:rPr lang="en-US" sz="28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800" dirty="0">
                <a:latin typeface="Aharoni" pitchFamily="2" charset="-79"/>
                <a:cs typeface="Aharoni" pitchFamily="2" charset="-79"/>
              </a:rPr>
              <a:t>Category</a:t>
            </a:r>
            <a:r>
              <a:rPr lang="en-US" sz="2800" dirty="0" smtClean="0">
                <a:latin typeface="Aharoni" pitchFamily="2" charset="-79"/>
                <a:cs typeface="Aharoni" pitchFamily="2" charset="-79"/>
              </a:rPr>
              <a:t> II</a:t>
            </a:r>
            <a:endParaRPr lang="en-US" sz="2800" dirty="0">
              <a:latin typeface="Aharoni" pitchFamily="2" charset="-79"/>
              <a:cs typeface="Aharoni" pitchFamily="2" charset="-79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9129183" y="3436180"/>
            <a:ext cx="2400866" cy="2453568"/>
            <a:chOff x="9129183" y="3436180"/>
            <a:chExt cx="2400866" cy="2453568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29183" y="3436180"/>
              <a:ext cx="2400866" cy="1714904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9493489" y="5151084"/>
              <a:ext cx="16722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</a:rPr>
                <a:t>Sheer Bliss™</a:t>
              </a:r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9201037" y="5520416"/>
              <a:ext cx="225715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Group I - Reflections™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440350" y="3429000"/>
            <a:ext cx="2400866" cy="2453568"/>
            <a:chOff x="6440350" y="3429000"/>
            <a:chExt cx="2400866" cy="245356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40350" y="3429000"/>
              <a:ext cx="2400866" cy="1714904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6862365" y="5143904"/>
              <a:ext cx="15568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</a:rPr>
                <a:t>Sexy Lady™</a:t>
              </a:r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512205" y="5513236"/>
              <a:ext cx="225715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Group I - Reflections™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05569" y="3429000"/>
            <a:ext cx="2668359" cy="2453568"/>
            <a:chOff x="305569" y="3429000"/>
            <a:chExt cx="2668359" cy="245356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8228" y="3429000"/>
              <a:ext cx="2400866" cy="1714904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305569" y="5151084"/>
              <a:ext cx="266835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</a:rPr>
                <a:t>Salmon Surprise™ [</a:t>
              </a:r>
              <a:r>
                <a:rPr lang="en-US" b="1" dirty="0" err="1">
                  <a:latin typeface="Arial" panose="020B0604020202020204" pitchFamily="34" charset="0"/>
                </a:rPr>
                <a:t>Ti</a:t>
              </a:r>
              <a:r>
                <a:rPr lang="en-US" b="1" dirty="0">
                  <a:latin typeface="Arial" panose="020B0604020202020204" pitchFamily="34" charset="0"/>
                </a:rPr>
                <a:t>]</a:t>
              </a:r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05569" y="5513236"/>
              <a:ext cx="266675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Group I - Magical Tweets™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4699" y="751820"/>
            <a:ext cx="3168496" cy="2443116"/>
            <a:chOff x="54699" y="751820"/>
            <a:chExt cx="3168496" cy="2443116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9316" y="751820"/>
              <a:ext cx="2400866" cy="1714904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305569" y="2825604"/>
              <a:ext cx="266675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Group I - Magical Tweets™</a:t>
              </a:r>
              <a:endParaRPr lang="en-US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4699" y="2463452"/>
              <a:ext cx="31684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</a:rPr>
                <a:t>Really Flyaway Blues™ [</a:t>
              </a:r>
              <a:r>
                <a:rPr lang="en-US" b="1" dirty="0" err="1">
                  <a:latin typeface="Arial" panose="020B0604020202020204" pitchFamily="34" charset="0"/>
                </a:rPr>
                <a:t>Ti</a:t>
              </a:r>
              <a:r>
                <a:rPr lang="en-US" b="1" dirty="0">
                  <a:latin typeface="Arial" panose="020B0604020202020204" pitchFamily="34" charset="0"/>
                </a:rPr>
                <a:t>]</a:t>
              </a:r>
              <a:endParaRPr lang="en-US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078398" y="754190"/>
            <a:ext cx="3275256" cy="2380292"/>
            <a:chOff x="3078398" y="754190"/>
            <a:chExt cx="3275256" cy="238029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15593" y="754190"/>
              <a:ext cx="2400866" cy="171490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3378277" y="2765150"/>
              <a:ext cx="266675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Group I - Magical Tweets™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078398" y="2463452"/>
              <a:ext cx="327525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</a:rPr>
                <a:t>Really Flyaway Blues™ [ZR]</a:t>
              </a:r>
              <a:endParaRPr lang="en-US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368940" y="746178"/>
            <a:ext cx="2508187" cy="2383529"/>
            <a:chOff x="6368940" y="746178"/>
            <a:chExt cx="2508187" cy="2383529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40350" y="746178"/>
              <a:ext cx="2400866" cy="1714904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6645844" y="2469094"/>
              <a:ext cx="195438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</a:rPr>
                <a:t>Red Innuendo™</a:t>
              </a:r>
              <a:endParaRPr lang="en-US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368940" y="2760375"/>
              <a:ext cx="25081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Group I - Smidgen Rays™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314885" y="3436180"/>
            <a:ext cx="2508187" cy="2446388"/>
            <a:chOff x="3314885" y="3436180"/>
            <a:chExt cx="2508187" cy="244638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68546" y="3436180"/>
              <a:ext cx="2400866" cy="1714904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3829033" y="5151084"/>
              <a:ext cx="147989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</a:rPr>
                <a:t>Sea Coral™</a:t>
              </a:r>
              <a:endParaRPr lang="en-US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314885" y="5513236"/>
              <a:ext cx="25081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Group I - Smidgen Rays™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9129183" y="746178"/>
            <a:ext cx="2400866" cy="2390709"/>
            <a:chOff x="9129183" y="746178"/>
            <a:chExt cx="2400866" cy="239070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29183" y="746178"/>
              <a:ext cx="2400866" cy="1714904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9154031" y="2767555"/>
              <a:ext cx="225715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Group I - Reflections™</a:t>
              </a:r>
              <a:endParaRPr lang="en-US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9414941" y="2468262"/>
              <a:ext cx="182934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</a:rPr>
                <a:t>Rue's Privilege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64510425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68979" y="228600"/>
            <a:ext cx="31662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Aharoni" pitchFamily="2" charset="-79"/>
                <a:cs typeface="Aharoni" pitchFamily="2" charset="-79"/>
              </a:rPr>
              <a:t>Drusy</a:t>
            </a:r>
            <a:r>
              <a:rPr lang="en-US" sz="28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800" dirty="0">
                <a:latin typeface="Aharoni" pitchFamily="2" charset="-79"/>
                <a:cs typeface="Aharoni" pitchFamily="2" charset="-79"/>
              </a:rPr>
              <a:t>Category</a:t>
            </a:r>
            <a:r>
              <a:rPr lang="en-US" sz="2800" dirty="0" smtClean="0">
                <a:latin typeface="Aharoni" pitchFamily="2" charset="-79"/>
                <a:cs typeface="Aharoni" pitchFamily="2" charset="-79"/>
              </a:rPr>
              <a:t> II</a:t>
            </a:r>
            <a:endParaRPr lang="en-US" sz="2800" dirty="0">
              <a:latin typeface="Aharoni" pitchFamily="2" charset="-79"/>
              <a:cs typeface="Aharoni" pitchFamily="2" charset="-79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9036603" y="3429000"/>
            <a:ext cx="2561086" cy="2453568"/>
            <a:chOff x="9036603" y="3429000"/>
            <a:chExt cx="2561086" cy="245356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16242" y="3429000"/>
              <a:ext cx="2401809" cy="1715578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9141183" y="5144578"/>
              <a:ext cx="235192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latin typeface="Arial" panose="020B0604020202020204" pitchFamily="34" charset="0"/>
                </a:rPr>
                <a:t>Sweetheart Blush™</a:t>
              </a: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9036603" y="5513236"/>
              <a:ext cx="25610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Group I - Smidgen Rays™ 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141012" y="3429000"/>
            <a:ext cx="2561086" cy="2453568"/>
            <a:chOff x="3141012" y="3429000"/>
            <a:chExt cx="2561086" cy="245356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22923" y="3429000"/>
              <a:ext cx="2401809" cy="1715578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3393069" y="5143904"/>
              <a:ext cx="205697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</a:rPr>
                <a:t>Sunset Orange™</a:t>
              </a:r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141012" y="5513236"/>
              <a:ext cx="25610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Group I - Smidgen Rays™ 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179406" y="3429000"/>
            <a:ext cx="2763513" cy="2453568"/>
            <a:chOff x="6179406" y="3429000"/>
            <a:chExt cx="2763513" cy="245356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60260" y="3429000"/>
              <a:ext cx="2401809" cy="1715578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6596797" y="5144578"/>
              <a:ext cx="192873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</a:rPr>
                <a:t>Sunset Peach™</a:t>
              </a:r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179406" y="5513236"/>
              <a:ext cx="276351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Group I - Illusive </a:t>
              </a:r>
              <a:r>
                <a:rPr lang="en-US" dirty="0" err="1"/>
                <a:t>Metallics</a:t>
              </a:r>
              <a:r>
                <a:rPr lang="en-US" dirty="0"/>
                <a:t>™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8856707" y="751146"/>
            <a:ext cx="2816412" cy="2380708"/>
            <a:chOff x="8856707" y="751146"/>
            <a:chExt cx="2816412" cy="238070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35360" y="751146"/>
              <a:ext cx="2401809" cy="1715578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9271897" y="2393864"/>
              <a:ext cx="192873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err="1">
                  <a:latin typeface="Arial" panose="020B0604020202020204" pitchFamily="34" charset="0"/>
                </a:rPr>
                <a:t>Splish</a:t>
              </a:r>
              <a:r>
                <a:rPr lang="en-US" b="1" dirty="0">
                  <a:latin typeface="Arial" panose="020B0604020202020204" pitchFamily="34" charset="0"/>
                </a:rPr>
                <a:t> Splash™</a:t>
              </a:r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8856707" y="2762522"/>
              <a:ext cx="281641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Group I - Illusive </a:t>
              </a:r>
              <a:r>
                <a:rPr lang="en-US" dirty="0" err="1"/>
                <a:t>Metallics</a:t>
              </a:r>
              <a:r>
                <a:rPr lang="en-US" dirty="0"/>
                <a:t>™ 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199045" y="751820"/>
            <a:ext cx="2400866" cy="2380034"/>
            <a:chOff x="6199045" y="751820"/>
            <a:chExt cx="2400866" cy="238003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99045" y="751820"/>
              <a:ext cx="2400866" cy="1714904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6326107" y="2466387"/>
              <a:ext cx="214674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</a:rPr>
                <a:t>Southwest Chili™</a:t>
              </a:r>
              <a:endParaRPr lang="en-US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270900" y="2762522"/>
              <a:ext cx="225715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Group I - Reflections™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11006" y="3429000"/>
            <a:ext cx="2410658" cy="2457545"/>
            <a:chOff x="611006" y="3429000"/>
            <a:chExt cx="2410658" cy="245754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9855" y="3429000"/>
              <a:ext cx="2401809" cy="1715578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611006" y="5143904"/>
              <a:ext cx="240322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</a:rPr>
                <a:t>Strawberry Rhubarb</a:t>
              </a:r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92181" y="5517213"/>
              <a:ext cx="225715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Group I - Reflections™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20798" y="751820"/>
            <a:ext cx="2400866" cy="2380034"/>
            <a:chOff x="620798" y="751820"/>
            <a:chExt cx="2400866" cy="238003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0798" y="751820"/>
              <a:ext cx="2400866" cy="1714904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677789" y="2762522"/>
              <a:ext cx="225715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Group I - Reflections™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822602" y="2454566"/>
              <a:ext cx="198002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</a:rPr>
                <a:t>Sleepy Hollow™</a:t>
              </a:r>
              <a:endParaRPr lang="en-US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056458" y="751820"/>
            <a:ext cx="2400866" cy="2380034"/>
            <a:chOff x="3056458" y="751820"/>
            <a:chExt cx="2400866" cy="238003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56458" y="751820"/>
              <a:ext cx="2400866" cy="1714904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/>
          </p:nvSpPr>
          <p:spPr>
            <a:xfrm>
              <a:off x="3128313" y="2762522"/>
              <a:ext cx="225715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Group I - Reflections™</a:t>
              </a:r>
              <a:endParaRPr lang="en-US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426528" y="2466387"/>
              <a:ext cx="16722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</a:rPr>
                <a:t>South Seas™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93357822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68979" y="228600"/>
            <a:ext cx="31662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Aharoni" pitchFamily="2" charset="-79"/>
                <a:cs typeface="Aharoni" pitchFamily="2" charset="-79"/>
              </a:rPr>
              <a:t>Drusy</a:t>
            </a:r>
            <a:r>
              <a:rPr lang="en-US" sz="28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800" dirty="0">
                <a:latin typeface="Aharoni" pitchFamily="2" charset="-79"/>
                <a:cs typeface="Aharoni" pitchFamily="2" charset="-79"/>
              </a:rPr>
              <a:t>Category</a:t>
            </a:r>
            <a:r>
              <a:rPr lang="en-US" sz="2800" dirty="0" smtClean="0">
                <a:latin typeface="Aharoni" pitchFamily="2" charset="-79"/>
                <a:cs typeface="Aharoni" pitchFamily="2" charset="-79"/>
              </a:rPr>
              <a:t> II</a:t>
            </a:r>
            <a:endParaRPr lang="en-US" sz="2800" dirty="0">
              <a:latin typeface="Aharoni" pitchFamily="2" charset="-79"/>
              <a:cs typeface="Aharoni" pitchFamily="2" charset="-79"/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458293" y="3429000"/>
            <a:ext cx="2508187" cy="2439099"/>
            <a:chOff x="458293" y="3429000"/>
            <a:chExt cx="2508187" cy="2439099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2083" y="3429000"/>
              <a:ext cx="2380609" cy="1700435"/>
            </a:xfrm>
            <a:prstGeom prst="rect">
              <a:avLst/>
            </a:prstGeom>
          </p:spPr>
        </p:pic>
        <p:sp>
          <p:nvSpPr>
            <p:cNvPr id="76" name="Rectangle 75"/>
            <p:cNvSpPr/>
            <p:nvPr/>
          </p:nvSpPr>
          <p:spPr>
            <a:xfrm>
              <a:off x="773636" y="5129435"/>
              <a:ext cx="18775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</a:rPr>
                <a:t>Yam Rhumba™</a:t>
              </a:r>
              <a:endParaRPr lang="en-US" dirty="0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458293" y="5498767"/>
              <a:ext cx="25081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Group I - Smidgen Rays™</a:t>
              </a: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9032456" y="758182"/>
            <a:ext cx="2710999" cy="2432737"/>
            <a:chOff x="9032456" y="758182"/>
            <a:chExt cx="2710999" cy="243273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97652" y="758182"/>
              <a:ext cx="2380609" cy="1700435"/>
            </a:xfrm>
            <a:prstGeom prst="rect">
              <a:avLst/>
            </a:prstGeom>
          </p:spPr>
        </p:pic>
        <p:sp>
          <p:nvSpPr>
            <p:cNvPr id="77" name="Rectangle 76"/>
            <p:cNvSpPr/>
            <p:nvPr/>
          </p:nvSpPr>
          <p:spPr>
            <a:xfrm>
              <a:off x="9032456" y="2452255"/>
              <a:ext cx="271099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</a:rPr>
                <a:t>Whipped </a:t>
              </a:r>
              <a:r>
                <a:rPr lang="en-US" b="1" dirty="0" err="1">
                  <a:latin typeface="Arial" panose="020B0604020202020204" pitchFamily="34" charset="0"/>
                </a:rPr>
                <a:t>Canteloupe</a:t>
              </a:r>
              <a:r>
                <a:rPr lang="en-US" b="1" dirty="0">
                  <a:latin typeface="Arial" panose="020B0604020202020204" pitchFamily="34" charset="0"/>
                </a:rPr>
                <a:t>™</a:t>
              </a:r>
              <a:endParaRPr lang="en-US" dirty="0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9133861" y="2821587"/>
              <a:ext cx="25081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Group I - Smidgen Rays™</a:t>
              </a: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6350961" y="758182"/>
            <a:ext cx="2380609" cy="2432737"/>
            <a:chOff x="6350961" y="758182"/>
            <a:chExt cx="2380609" cy="243273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50961" y="758182"/>
              <a:ext cx="2380609" cy="1700435"/>
            </a:xfrm>
            <a:prstGeom prst="rect">
              <a:avLst/>
            </a:prstGeom>
          </p:spPr>
        </p:pic>
        <p:sp>
          <p:nvSpPr>
            <p:cNvPr id="82" name="Rectangle 81"/>
            <p:cNvSpPr/>
            <p:nvPr/>
          </p:nvSpPr>
          <p:spPr>
            <a:xfrm>
              <a:off x="6720367" y="2452255"/>
              <a:ext cx="16417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/>
                <a:t>Violet Beauty™</a:t>
              </a:r>
              <a:endParaRPr lang="en-US" dirty="0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6412687" y="2821587"/>
              <a:ext cx="225715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Group I - Reflections™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3121366" y="751819"/>
            <a:ext cx="2763513" cy="2439099"/>
            <a:chOff x="2915089" y="758182"/>
            <a:chExt cx="2763513" cy="242050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06542" y="758182"/>
              <a:ext cx="2380609" cy="1700435"/>
            </a:xfrm>
            <a:prstGeom prst="rect">
              <a:avLst/>
            </a:prstGeom>
          </p:spPr>
        </p:pic>
        <p:sp>
          <p:nvSpPr>
            <p:cNvPr id="83" name="Rectangle 82"/>
            <p:cNvSpPr/>
            <p:nvPr/>
          </p:nvSpPr>
          <p:spPr>
            <a:xfrm>
              <a:off x="3458308" y="2452255"/>
              <a:ext cx="172790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</a:rPr>
                <a:t>Tinsel Town™</a:t>
              </a:r>
              <a:endParaRPr lang="en-US" dirty="0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2915089" y="2809354"/>
              <a:ext cx="276351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Group I - Illusive </a:t>
              </a:r>
              <a:r>
                <a:rPr lang="en-US" dirty="0" err="1"/>
                <a:t>Metallics</a:t>
              </a:r>
              <a:r>
                <a:rPr lang="en-US" dirty="0"/>
                <a:t>™</a:t>
              </a: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379731" y="751820"/>
            <a:ext cx="2674813" cy="2436261"/>
            <a:chOff x="379731" y="751820"/>
            <a:chExt cx="2674813" cy="243626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2083" y="751820"/>
              <a:ext cx="2380609" cy="1700435"/>
            </a:xfrm>
            <a:prstGeom prst="rect">
              <a:avLst/>
            </a:prstGeom>
          </p:spPr>
        </p:pic>
        <p:sp>
          <p:nvSpPr>
            <p:cNvPr id="84" name="Rectangle 83"/>
            <p:cNvSpPr/>
            <p:nvPr/>
          </p:nvSpPr>
          <p:spPr>
            <a:xfrm>
              <a:off x="394777" y="2452255"/>
              <a:ext cx="265976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</a:rPr>
                <a:t>Tangerine Tango™ [</a:t>
              </a:r>
              <a:r>
                <a:rPr lang="en-US" b="1" dirty="0" err="1">
                  <a:latin typeface="Arial" panose="020B0604020202020204" pitchFamily="34" charset="0"/>
                </a:rPr>
                <a:t>Ti</a:t>
              </a:r>
              <a:r>
                <a:rPr lang="en-US" b="1" dirty="0">
                  <a:latin typeface="Arial" panose="020B0604020202020204" pitchFamily="34" charset="0"/>
                </a:rPr>
                <a:t>]</a:t>
              </a:r>
              <a:endParaRPr lang="en-US" dirty="0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379731" y="2818749"/>
              <a:ext cx="266675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Group I - Magical Tweets™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70311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169625" y="143452"/>
            <a:ext cx="1852749" cy="5623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TOPAZ</a:t>
            </a:r>
            <a:endParaRPr lang="en-US" sz="3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333241" y="3573640"/>
            <a:ext cx="1791496" cy="2442065"/>
            <a:chOff x="6184967" y="3541297"/>
            <a:chExt cx="1791496" cy="2442065"/>
          </a:xfrm>
        </p:grpSpPr>
        <p:pic>
          <p:nvPicPr>
            <p:cNvPr id="4" name="Picture 10" descr="Primitive™ in the Surreal™ Process on Topaz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5656" y="3541297"/>
              <a:ext cx="1410118" cy="1795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6184967" y="5337031"/>
              <a:ext cx="179149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Primitive™</a:t>
              </a:r>
            </a:p>
            <a:p>
              <a:r>
                <a:rPr lang="en-US" dirty="0"/>
                <a:t>Color ID # 2219</a:t>
              </a:r>
              <a:endParaRPr lang="en-US" dirty="0">
                <a:effectLst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704596" y="3572298"/>
            <a:ext cx="1755916" cy="2443405"/>
            <a:chOff x="6410803" y="3428999"/>
            <a:chExt cx="1755916" cy="2443405"/>
          </a:xfrm>
        </p:grpSpPr>
        <p:pic>
          <p:nvPicPr>
            <p:cNvPr id="10" name="Picture 14" descr="Classic Spring™ in the Surreal™ Process on Topaz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0803" y="3428999"/>
              <a:ext cx="1755916" cy="1797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6448983" y="5226073"/>
              <a:ext cx="167752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Classic Spring™</a:t>
              </a:r>
            </a:p>
            <a:p>
              <a:r>
                <a:rPr lang="en-US" dirty="0"/>
                <a:t>Color ID # 2163 </a:t>
              </a:r>
              <a:endParaRPr lang="en-US" dirty="0">
                <a:effectLst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36763" y="838972"/>
            <a:ext cx="1939262" cy="2426667"/>
            <a:chOff x="5937914" y="433218"/>
            <a:chExt cx="1939262" cy="2426667"/>
          </a:xfrm>
        </p:grpSpPr>
        <p:pic>
          <p:nvPicPr>
            <p:cNvPr id="13" name="Picture 4" descr="Amethyst Parfait™ in the Kaleidoscope® Process on Topaz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9319" y="433218"/>
              <a:ext cx="1831410" cy="1735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5937914" y="2213554"/>
              <a:ext cx="193926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Amethyst Parfait™</a:t>
              </a:r>
            </a:p>
            <a:p>
              <a:r>
                <a:rPr lang="en-US" dirty="0"/>
                <a:t>Color ID # 526</a:t>
              </a:r>
              <a:endParaRPr lang="en-US" dirty="0">
                <a:effectLst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02974" y="3572299"/>
            <a:ext cx="1753798" cy="2443404"/>
            <a:chOff x="4162446" y="3429000"/>
            <a:chExt cx="1753798" cy="2443404"/>
          </a:xfrm>
        </p:grpSpPr>
        <p:pic>
          <p:nvPicPr>
            <p:cNvPr id="16" name="Picture 13" descr="Chintzy Peach™ in the Pandora™ Process on Topaz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8499" y="3429000"/>
              <a:ext cx="1737745" cy="1797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4162446" y="5226073"/>
              <a:ext cx="172750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Chintzy Peach™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1552</a:t>
              </a:r>
              <a:endParaRPr lang="en-US" dirty="0">
                <a:effectLst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961399" y="838972"/>
            <a:ext cx="1659765" cy="2426666"/>
            <a:chOff x="8117452" y="3213734"/>
            <a:chExt cx="1659765" cy="2426666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0978" y="3213734"/>
              <a:ext cx="1415211" cy="1780336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8117452" y="4994069"/>
              <a:ext cx="165976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In The Pink™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2912</a:t>
              </a:r>
              <a:endParaRPr lang="en-US" dirty="0">
                <a:effectLst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155090" y="838973"/>
            <a:ext cx="1995319" cy="2447200"/>
            <a:chOff x="8382148" y="3328635"/>
            <a:chExt cx="1995319" cy="2447200"/>
          </a:xfrm>
        </p:grpSpPr>
        <p:pic>
          <p:nvPicPr>
            <p:cNvPr id="22" name="Picture 11" descr="Pure Pink™ [Light] in the Kaleidoscope® Process on Topaz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2468" y="3328635"/>
              <a:ext cx="1384611" cy="1780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8382148" y="5129504"/>
              <a:ext cx="199531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Pure Pink™ [Light]</a:t>
              </a:r>
            </a:p>
            <a:p>
              <a:r>
                <a:rPr lang="en-US" dirty="0"/>
                <a:t>Color ID # 160</a:t>
              </a:r>
              <a:endParaRPr lang="en-US" dirty="0">
                <a:effectLst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654792" y="3605111"/>
            <a:ext cx="2310983" cy="2410593"/>
            <a:chOff x="5902654" y="3471274"/>
            <a:chExt cx="2310983" cy="2410593"/>
          </a:xfrm>
        </p:grpSpPr>
        <p:pic>
          <p:nvPicPr>
            <p:cNvPr id="25" name="Picture 10" descr="Pure Pink™ [Light Plus] in the Kaleidoscope® Process on Topaz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8978" y="3471274"/>
              <a:ext cx="1905133" cy="1797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25"/>
            <p:cNvSpPr/>
            <p:nvPr/>
          </p:nvSpPr>
          <p:spPr>
            <a:xfrm>
              <a:off x="5902654" y="5235536"/>
              <a:ext cx="231098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Pure Pink™ [Light Plus]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348</a:t>
              </a:r>
              <a:endParaRPr lang="en-US" dirty="0">
                <a:effectLst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9908234" y="3572298"/>
            <a:ext cx="1775064" cy="2443404"/>
            <a:chOff x="-113904" y="3266121"/>
            <a:chExt cx="1775064" cy="2443404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3904" y="3266121"/>
              <a:ext cx="1775064" cy="1829249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-73690" y="5063194"/>
              <a:ext cx="163424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Elan Shine™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2175</a:t>
              </a:r>
              <a:endParaRPr lang="en-US" dirty="0">
                <a:effectLst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7646967" y="859507"/>
            <a:ext cx="1645920" cy="2426666"/>
            <a:chOff x="225958" y="623886"/>
            <a:chExt cx="1645920" cy="2426666"/>
          </a:xfrm>
        </p:grpSpPr>
        <p:pic>
          <p:nvPicPr>
            <p:cNvPr id="43" name="Picture 1" descr="Spring Pink™ in the Kaleidoscope® Process on Topaz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286" y="623886"/>
              <a:ext cx="1369264" cy="1735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Rectangle 43"/>
            <p:cNvSpPr/>
            <p:nvPr/>
          </p:nvSpPr>
          <p:spPr>
            <a:xfrm>
              <a:off x="225958" y="2404221"/>
              <a:ext cx="164592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Spring Pink™</a:t>
              </a:r>
            </a:p>
            <a:p>
              <a:r>
                <a:rPr lang="en-US" dirty="0"/>
                <a:t>Color ID # 321</a:t>
              </a:r>
              <a:endParaRPr lang="en-US" dirty="0">
                <a:effectLst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9848849" y="838971"/>
            <a:ext cx="1760335" cy="2426667"/>
            <a:chOff x="7824759" y="3580841"/>
            <a:chExt cx="1760335" cy="2426667"/>
          </a:xfrm>
        </p:grpSpPr>
        <p:pic>
          <p:nvPicPr>
            <p:cNvPr id="46" name="Picture 11" descr="Princess Pink™ in the Pandora™ Process on Topaz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4759" y="3580841"/>
              <a:ext cx="1760335" cy="17351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Rectangle 46"/>
            <p:cNvSpPr/>
            <p:nvPr/>
          </p:nvSpPr>
          <p:spPr>
            <a:xfrm>
              <a:off x="7884143" y="5361177"/>
              <a:ext cx="164156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Princess Pink™</a:t>
              </a:r>
            </a:p>
            <a:p>
              <a:r>
                <a:rPr lang="en-US" dirty="0" smtClean="0"/>
                <a:t>Color ID # 1866</a:t>
              </a:r>
              <a:endParaRPr lang="en-US" dirty="0"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96156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169625" y="143452"/>
            <a:ext cx="1852749" cy="5623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TOPAZ</a:t>
            </a:r>
            <a:endParaRPr lang="en-US" sz="3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40096" y="903976"/>
            <a:ext cx="1777785" cy="2369657"/>
            <a:chOff x="360044" y="523874"/>
            <a:chExt cx="1777785" cy="2460624"/>
          </a:xfrm>
        </p:grpSpPr>
        <p:pic>
          <p:nvPicPr>
            <p:cNvPr id="4" name="Picture 1" descr="Spin A Song™ in the Surreal™ Process on Topaz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44" y="523874"/>
              <a:ext cx="1777785" cy="17894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377350" y="2313355"/>
              <a:ext cx="1731055" cy="6711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Spin A Song™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2460</a:t>
              </a:r>
              <a:endParaRPr lang="en-US" dirty="0">
                <a:effectLst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80452" y="3611625"/>
            <a:ext cx="1759469" cy="2448190"/>
            <a:chOff x="2593972" y="3688080"/>
            <a:chExt cx="1759469" cy="2398464"/>
          </a:xfrm>
        </p:grpSpPr>
        <p:pic>
          <p:nvPicPr>
            <p:cNvPr id="13" name="Picture 8" descr="Misty Universe™ in the Mystic Fire® Process on Topaz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6531" y="3688080"/>
              <a:ext cx="1448508" cy="1712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2593972" y="5440213"/>
              <a:ext cx="175946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Misty Universe™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265</a:t>
              </a:r>
              <a:endParaRPr lang="en-US" dirty="0">
                <a:effectLst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639339" y="3611625"/>
            <a:ext cx="1898773" cy="2432875"/>
            <a:chOff x="8061008" y="945565"/>
            <a:chExt cx="1898773" cy="2432875"/>
          </a:xfrm>
        </p:grpSpPr>
        <p:pic>
          <p:nvPicPr>
            <p:cNvPr id="22" name="Picture 5" descr="Purple Impulses™ in the Surreal™ [Combo] Process on Topaz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6798" y="945565"/>
              <a:ext cx="1822983" cy="17481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8061008" y="2732109"/>
              <a:ext cx="189877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Purple Impulses™</a:t>
              </a:r>
            </a:p>
            <a:p>
              <a:r>
                <a:rPr lang="en-US" dirty="0"/>
                <a:t>Color ID # 2997 </a:t>
              </a:r>
              <a:endParaRPr lang="en-US" dirty="0">
                <a:effectLst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217876" y="903976"/>
            <a:ext cx="2024035" cy="2402838"/>
            <a:chOff x="6199803" y="4299178"/>
            <a:chExt cx="1887013" cy="2402838"/>
          </a:xfrm>
        </p:grpSpPr>
        <p:pic>
          <p:nvPicPr>
            <p:cNvPr id="40" name="Picture 10" descr="Pink Bumble Buzz™ in the Surreal™ Process on Topaz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4299" y="4299178"/>
              <a:ext cx="1684338" cy="1718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Rectangle 40"/>
            <p:cNvSpPr/>
            <p:nvPr/>
          </p:nvSpPr>
          <p:spPr>
            <a:xfrm>
              <a:off x="6199803" y="6055685"/>
              <a:ext cx="188701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Pink Bumble Buzz™</a:t>
              </a:r>
            </a:p>
            <a:p>
              <a:r>
                <a:rPr lang="en-US" dirty="0"/>
                <a:t>Color ID # 2629</a:t>
              </a:r>
              <a:endParaRPr lang="en-US" dirty="0">
                <a:effectLst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9866560" y="3611625"/>
            <a:ext cx="1779295" cy="2438568"/>
            <a:chOff x="9774559" y="3602496"/>
            <a:chExt cx="1779295" cy="2475419"/>
          </a:xfrm>
        </p:grpSpPr>
        <p:pic>
          <p:nvPicPr>
            <p:cNvPr id="31" name="Picture 10" descr="Rose Paradox™ in the Surreal™ Process on Topaz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74559" y="3602496"/>
              <a:ext cx="1779295" cy="18077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Rectangle 31"/>
            <p:cNvSpPr/>
            <p:nvPr/>
          </p:nvSpPr>
          <p:spPr>
            <a:xfrm>
              <a:off x="9801346" y="5431584"/>
              <a:ext cx="170133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Rose Paradox™</a:t>
              </a:r>
            </a:p>
            <a:p>
              <a:r>
                <a:rPr lang="en-US" dirty="0"/>
                <a:t>Color ID # 2624 </a:t>
              </a:r>
              <a:endParaRPr lang="en-US" dirty="0">
                <a:effectLst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540477" y="3611625"/>
            <a:ext cx="1863816" cy="2446275"/>
            <a:chOff x="8291197" y="3045425"/>
            <a:chExt cx="1863816" cy="2446275"/>
          </a:xfrm>
        </p:grpSpPr>
        <p:pic>
          <p:nvPicPr>
            <p:cNvPr id="34" name="Picture 7" descr="Orchid Moon™ in the Kaleidoscope® Process on Topaz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91197" y="3045425"/>
              <a:ext cx="1863816" cy="18129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Rectangle 34"/>
            <p:cNvSpPr/>
            <p:nvPr/>
          </p:nvSpPr>
          <p:spPr>
            <a:xfrm>
              <a:off x="8423042" y="4845369"/>
              <a:ext cx="160012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Orchid Moon™</a:t>
              </a:r>
            </a:p>
            <a:p>
              <a:r>
                <a:rPr lang="en-US" dirty="0"/>
                <a:t>Color ID # 287 </a:t>
              </a:r>
              <a:endParaRPr lang="en-US" dirty="0">
                <a:effectLst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434377" y="3611626"/>
            <a:ext cx="1617046" cy="2446274"/>
            <a:chOff x="4281009" y="3118409"/>
            <a:chExt cx="1617046" cy="2446274"/>
          </a:xfrm>
        </p:grpSpPr>
        <p:pic>
          <p:nvPicPr>
            <p:cNvPr id="37" name="Picture 9" descr="Sirius Skys™ in the Pandora™ Process on Topaz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0809" y="3118409"/>
              <a:ext cx="1325392" cy="17481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Rectangle 37"/>
            <p:cNvSpPr/>
            <p:nvPr/>
          </p:nvSpPr>
          <p:spPr>
            <a:xfrm>
              <a:off x="4281009" y="4918352"/>
              <a:ext cx="161704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Sirius </a:t>
              </a:r>
              <a:r>
                <a:rPr lang="en-US" dirty="0" err="1"/>
                <a:t>Skys</a:t>
              </a:r>
              <a:r>
                <a:rPr lang="en-US" dirty="0"/>
                <a:t>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2092</a:t>
              </a:r>
              <a:endParaRPr lang="en-US" dirty="0">
                <a:effectLst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2509380" y="903976"/>
            <a:ext cx="2251044" cy="2366238"/>
            <a:chOff x="5014217" y="888026"/>
            <a:chExt cx="2251044" cy="2366238"/>
          </a:xfrm>
        </p:grpSpPr>
        <p:pic>
          <p:nvPicPr>
            <p:cNvPr id="43" name="Picture 7" descr="Lavender Ambiguity™ in the Surreal™ Process on Topaz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9848" y="888026"/>
              <a:ext cx="1749073" cy="1723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Rectangle 43"/>
            <p:cNvSpPr/>
            <p:nvPr/>
          </p:nvSpPr>
          <p:spPr>
            <a:xfrm>
              <a:off x="5014217" y="2607933"/>
              <a:ext cx="225104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Lavender Ambiguity™</a:t>
              </a:r>
            </a:p>
            <a:p>
              <a:r>
                <a:rPr lang="en-US" dirty="0"/>
                <a:t>Color ID # 2628</a:t>
              </a:r>
              <a:endParaRPr lang="en-US" dirty="0">
                <a:effectLst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7658174" y="903976"/>
            <a:ext cx="1855326" cy="2365231"/>
            <a:chOff x="6056771" y="278567"/>
            <a:chExt cx="1855326" cy="2365231"/>
          </a:xfrm>
        </p:grpSpPr>
        <p:pic>
          <p:nvPicPr>
            <p:cNvPr id="49" name="Picture 4" descr="Passionate Pink™ in the Surreal™ [Combo] Process on Topaz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9952" y="278567"/>
              <a:ext cx="1729451" cy="1723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Rectangle 49"/>
            <p:cNvSpPr/>
            <p:nvPr/>
          </p:nvSpPr>
          <p:spPr>
            <a:xfrm>
              <a:off x="6056771" y="1997467"/>
              <a:ext cx="185532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Passionate Pink™</a:t>
              </a:r>
            </a:p>
            <a:p>
              <a:r>
                <a:rPr lang="en-US" dirty="0"/>
                <a:t>Color ID # 2894 </a:t>
              </a:r>
              <a:endParaRPr lang="en-US" dirty="0">
                <a:effectLst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9866560" y="907173"/>
            <a:ext cx="1797014" cy="2362033"/>
            <a:chOff x="1641142" y="643068"/>
            <a:chExt cx="1797014" cy="2362033"/>
          </a:xfrm>
        </p:grpSpPr>
        <p:pic>
          <p:nvPicPr>
            <p:cNvPr id="46" name="Picture 2" descr="Smiley Face™ in the Surreal™ Process on Topaz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1142" y="643068"/>
              <a:ext cx="1797014" cy="17157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Rectangle 46"/>
            <p:cNvSpPr/>
            <p:nvPr/>
          </p:nvSpPr>
          <p:spPr>
            <a:xfrm>
              <a:off x="1704345" y="2358770"/>
              <a:ext cx="162850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Smiley Face™</a:t>
              </a:r>
            </a:p>
            <a:p>
              <a:r>
                <a:rPr lang="en-US" dirty="0"/>
                <a:t>Color ID # 1440</a:t>
              </a:r>
              <a:endParaRPr lang="en-US" dirty="0"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47068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169625" y="143452"/>
            <a:ext cx="1852749" cy="5623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TOPAZ</a:t>
            </a:r>
            <a:endParaRPr lang="en-US" sz="3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397237" y="3586348"/>
            <a:ext cx="1578007" cy="2434294"/>
            <a:chOff x="10533510" y="609600"/>
            <a:chExt cx="1578007" cy="2434294"/>
          </a:xfrm>
        </p:grpSpPr>
        <p:pic>
          <p:nvPicPr>
            <p:cNvPr id="7" name="Picture 8" descr="Lavender Ice™ in the Kaleidoscope® Process on Topaz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33710" y="609600"/>
              <a:ext cx="1353610" cy="17115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10533510" y="2397563"/>
              <a:ext cx="157800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a-DK" dirty="0"/>
                <a:t>Lavender Ice™</a:t>
              </a:r>
            </a:p>
            <a:p>
              <a:r>
                <a:rPr lang="da-DK" dirty="0"/>
                <a:t>Color ID # 129 </a:t>
              </a:r>
              <a:endParaRPr lang="da-DK" dirty="0">
                <a:effectLst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879482" y="888026"/>
            <a:ext cx="1763592" cy="2307142"/>
            <a:chOff x="2860570" y="888027"/>
            <a:chExt cx="1763592" cy="2307142"/>
          </a:xfrm>
        </p:grpSpPr>
        <p:pic>
          <p:nvPicPr>
            <p:cNvPr id="10" name="Picture 11" descr="Lilac Orchid™ in the Kaleidoscope® Process on Topaz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0570" y="888027"/>
              <a:ext cx="1763592" cy="1641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2943676" y="2548838"/>
              <a:ext cx="159738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Lilac Orchid™</a:t>
              </a:r>
            </a:p>
            <a:p>
              <a:r>
                <a:rPr lang="en-US" dirty="0"/>
                <a:t>Color ID # 492 </a:t>
              </a:r>
              <a:endParaRPr lang="en-US" dirty="0">
                <a:effectLst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864921" y="3586348"/>
            <a:ext cx="2201715" cy="2434294"/>
            <a:chOff x="6386151" y="3121743"/>
            <a:chExt cx="2201715" cy="2434294"/>
          </a:xfrm>
        </p:grpSpPr>
        <p:pic>
          <p:nvPicPr>
            <p:cNvPr id="13" name="Picture 12" descr="Lilac Orchid™ [Light] in the Kaleidoscope® Process on Topaz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4754" y="3121743"/>
              <a:ext cx="1706126" cy="1713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6386151" y="4909706"/>
              <a:ext cx="220171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Lilac Orchid™ [Light]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134</a:t>
              </a:r>
              <a:endParaRPr lang="en-US" dirty="0">
                <a:effectLst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15759" y="888026"/>
            <a:ext cx="1793145" cy="2307142"/>
            <a:chOff x="637053" y="944195"/>
            <a:chExt cx="1793145" cy="2250505"/>
          </a:xfrm>
        </p:grpSpPr>
        <p:pic>
          <p:nvPicPr>
            <p:cNvPr id="16" name="Picture 2" descr="Paradise Rose™ in the Surreal™ Process on Topaz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131" y="944195"/>
              <a:ext cx="1662990" cy="15855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637053" y="2548369"/>
              <a:ext cx="179314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Paradise Rose™</a:t>
              </a:r>
            </a:p>
            <a:p>
              <a:r>
                <a:rPr lang="en-US" dirty="0"/>
                <a:t>Color ID # 1434</a:t>
              </a:r>
              <a:endParaRPr lang="en-US" dirty="0">
                <a:effectLst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70296" y="3586348"/>
            <a:ext cx="2111919" cy="2434294"/>
            <a:chOff x="405806" y="3417568"/>
            <a:chExt cx="2111919" cy="2051809"/>
          </a:xfrm>
        </p:grpSpPr>
        <p:pic>
          <p:nvPicPr>
            <p:cNvPr id="19" name="Picture 7" descr="Pink Bumble Buzz™ in the Surreal™ Process on Topaz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19" y="3417568"/>
              <a:ext cx="1765295" cy="14416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405806" y="4924600"/>
              <a:ext cx="2111919" cy="544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Pink Bumble Buzz™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2629</a:t>
              </a:r>
              <a:endParaRPr lang="en-US" dirty="0">
                <a:effectLst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222544" y="888026"/>
            <a:ext cx="1628503" cy="2307142"/>
            <a:chOff x="7863694" y="685491"/>
            <a:chExt cx="1628503" cy="2307142"/>
          </a:xfrm>
        </p:grpSpPr>
        <p:pic>
          <p:nvPicPr>
            <p:cNvPr id="52" name="Picture 5" descr="Flawless™ in the Pandora™ Process on Topaz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31334" y="685491"/>
              <a:ext cx="1293224" cy="1626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Rectangle 52"/>
            <p:cNvSpPr/>
            <p:nvPr/>
          </p:nvSpPr>
          <p:spPr>
            <a:xfrm>
              <a:off x="7863694" y="2346302"/>
              <a:ext cx="162850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Flawless™</a:t>
              </a:r>
            </a:p>
            <a:p>
              <a:r>
                <a:rPr lang="en-US" dirty="0"/>
                <a:t>Color ID # 2091</a:t>
              </a:r>
              <a:endParaRPr lang="en-US" dirty="0">
                <a:effectLst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721551" y="888025"/>
            <a:ext cx="1662566" cy="2310357"/>
            <a:chOff x="4011899" y="300037"/>
            <a:chExt cx="1662566" cy="2310357"/>
          </a:xfrm>
        </p:grpSpPr>
        <p:pic>
          <p:nvPicPr>
            <p:cNvPr id="25" name="Picture 3" descr="AleeaD™ in the Pandora™ Process on Topaz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2440" y="300037"/>
              <a:ext cx="1215850" cy="1610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25"/>
            <p:cNvSpPr/>
            <p:nvPr/>
          </p:nvSpPr>
          <p:spPr>
            <a:xfrm>
              <a:off x="4011899" y="1964063"/>
              <a:ext cx="166256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/>
                <a:t>AleeaD</a:t>
              </a:r>
              <a:r>
                <a:rPr lang="en-US" dirty="0"/>
                <a:t>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1854</a:t>
              </a:r>
              <a:endParaRPr lang="en-US" dirty="0">
                <a:effectLst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9976707" y="888025"/>
            <a:ext cx="1844040" cy="2307143"/>
            <a:chOff x="2320373" y="598513"/>
            <a:chExt cx="1844040" cy="2307143"/>
          </a:xfrm>
        </p:grpSpPr>
        <p:pic>
          <p:nvPicPr>
            <p:cNvPr id="28" name="Picture 2" descr="Arcturus Shade™ in the Pandora™ Process on Topaz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0334" y="598513"/>
              <a:ext cx="1160145" cy="16254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Rectangle 28"/>
            <p:cNvSpPr/>
            <p:nvPr/>
          </p:nvSpPr>
          <p:spPr>
            <a:xfrm>
              <a:off x="2320373" y="2259325"/>
              <a:ext cx="184404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Arcturus Shade™</a:t>
              </a:r>
            </a:p>
            <a:p>
              <a:r>
                <a:rPr lang="en-US" dirty="0"/>
                <a:t>Color ID # 2095</a:t>
              </a:r>
              <a:endParaRPr lang="en-US" dirty="0">
                <a:effectLst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7646054" y="3589231"/>
            <a:ext cx="1813560" cy="2431410"/>
            <a:chOff x="4015037" y="611505"/>
            <a:chExt cx="1813560" cy="2431410"/>
          </a:xfrm>
        </p:grpSpPr>
        <p:pic>
          <p:nvPicPr>
            <p:cNvPr id="39" name="Picture 3" descr="Moon Mansion™ in the Pandora™ Process on Topaz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0534" y="611505"/>
              <a:ext cx="1662566" cy="170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Rectangle 39"/>
            <p:cNvSpPr/>
            <p:nvPr/>
          </p:nvSpPr>
          <p:spPr>
            <a:xfrm>
              <a:off x="4015037" y="2396584"/>
              <a:ext cx="181356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Moon Mansion™</a:t>
              </a:r>
            </a:p>
            <a:p>
              <a:r>
                <a:rPr lang="en-US" dirty="0"/>
                <a:t>Color ID # 1465 </a:t>
              </a:r>
              <a:endParaRPr lang="en-US" dirty="0">
                <a:effectLst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0061020" y="3586379"/>
            <a:ext cx="1711439" cy="2435787"/>
            <a:chOff x="8083308" y="590816"/>
            <a:chExt cx="1711439" cy="2435787"/>
          </a:xfrm>
        </p:grpSpPr>
        <p:pic>
          <p:nvPicPr>
            <p:cNvPr id="42" name="Picture 5" descr="Soft Touch™ in the Pandora™ Process on Topaz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6909" y="590816"/>
              <a:ext cx="1280660" cy="1710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Rectangle 42"/>
            <p:cNvSpPr/>
            <p:nvPr/>
          </p:nvSpPr>
          <p:spPr>
            <a:xfrm>
              <a:off x="8083308" y="2380272"/>
              <a:ext cx="171143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Soft Touch™</a:t>
              </a:r>
            </a:p>
            <a:p>
              <a:r>
                <a:rPr lang="en-US" dirty="0"/>
                <a:t>Color ID # 1546</a:t>
              </a:r>
              <a:endParaRPr lang="en-US" dirty="0"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532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169625" y="143452"/>
            <a:ext cx="1852749" cy="5623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TOPAZ</a:t>
            </a:r>
            <a:endParaRPr lang="en-US" sz="3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33103" y="861563"/>
            <a:ext cx="1927559" cy="2370183"/>
            <a:chOff x="360044" y="523874"/>
            <a:chExt cx="1785662" cy="2338324"/>
          </a:xfrm>
        </p:grpSpPr>
        <p:pic>
          <p:nvPicPr>
            <p:cNvPr id="4" name="Picture 1" descr="Spin A Song™ in the Surreal™ Process on Topaz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44" y="523874"/>
              <a:ext cx="1785662" cy="1700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399603" y="2215867"/>
              <a:ext cx="169867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Spin A Song™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2460</a:t>
              </a:r>
              <a:endParaRPr lang="en-US" dirty="0">
                <a:effectLst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25242" y="3597675"/>
            <a:ext cx="1784218" cy="2453949"/>
            <a:chOff x="2252818" y="3661580"/>
            <a:chExt cx="1784218" cy="2453949"/>
          </a:xfrm>
        </p:grpSpPr>
        <p:pic>
          <p:nvPicPr>
            <p:cNvPr id="13" name="Picture 8" descr="Misty Universe™ in the Mystic Fire® Process on Topaz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1578" y="3661580"/>
              <a:ext cx="1446698" cy="1749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2252818" y="5469198"/>
              <a:ext cx="178421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Misty Universe™</a:t>
              </a:r>
            </a:p>
            <a:p>
              <a:r>
                <a:rPr lang="en-US" dirty="0"/>
                <a:t>Color ID # 265 </a:t>
              </a:r>
              <a:endParaRPr lang="en-US" dirty="0">
                <a:effectLst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941878" y="3597674"/>
            <a:ext cx="1859280" cy="2453950"/>
            <a:chOff x="8187933" y="934173"/>
            <a:chExt cx="1859280" cy="2441507"/>
          </a:xfrm>
        </p:grpSpPr>
        <p:pic>
          <p:nvPicPr>
            <p:cNvPr id="22" name="Picture 5" descr="Purple Impulses™ in the Surreal™ [Combo] Process on Topaz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4127" y="934173"/>
              <a:ext cx="1726893" cy="17238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8187933" y="2729349"/>
              <a:ext cx="185928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Purple Impulses™</a:t>
              </a:r>
            </a:p>
            <a:p>
              <a:r>
                <a:rPr lang="en-US" dirty="0"/>
                <a:t>Color ID # 2997 </a:t>
              </a:r>
              <a:endParaRPr lang="en-US" dirty="0">
                <a:effectLst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223485" y="861562"/>
            <a:ext cx="2000249" cy="2365780"/>
            <a:chOff x="6345453" y="4335778"/>
            <a:chExt cx="2000249" cy="2365780"/>
          </a:xfrm>
        </p:grpSpPr>
        <p:pic>
          <p:nvPicPr>
            <p:cNvPr id="40" name="Picture 10" descr="Pink Bumble Buzz™ in the Surreal™ Process on Topaz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2209" y="4335778"/>
              <a:ext cx="1786439" cy="17241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Rectangle 40"/>
            <p:cNvSpPr/>
            <p:nvPr/>
          </p:nvSpPr>
          <p:spPr>
            <a:xfrm>
              <a:off x="6345453" y="6055227"/>
              <a:ext cx="200024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Pink Bumble Buzz™</a:t>
              </a:r>
            </a:p>
            <a:p>
              <a:r>
                <a:rPr lang="en-US" dirty="0"/>
                <a:t>Color ID # 2629</a:t>
              </a:r>
              <a:endParaRPr lang="en-US" dirty="0">
                <a:effectLst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9656648" y="3550543"/>
            <a:ext cx="1877025" cy="2497786"/>
            <a:chOff x="9676829" y="3602496"/>
            <a:chExt cx="1877025" cy="2473762"/>
          </a:xfrm>
        </p:grpSpPr>
        <p:pic>
          <p:nvPicPr>
            <p:cNvPr id="31" name="Picture 10" descr="Rose Paradox™ in the Surreal™ Process on Topaz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76829" y="3602496"/>
              <a:ext cx="1877025" cy="18077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Rectangle 31"/>
            <p:cNvSpPr/>
            <p:nvPr/>
          </p:nvSpPr>
          <p:spPr>
            <a:xfrm>
              <a:off x="9764674" y="5429927"/>
              <a:ext cx="170133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Rose Paradox™</a:t>
              </a:r>
            </a:p>
            <a:p>
              <a:r>
                <a:rPr lang="en-US" dirty="0"/>
                <a:t>Color ID # 2624 </a:t>
              </a:r>
              <a:endParaRPr lang="en-US" dirty="0">
                <a:effectLst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543242" y="3597673"/>
            <a:ext cx="1901796" cy="2450656"/>
            <a:chOff x="8089524" y="3063241"/>
            <a:chExt cx="1901796" cy="2450656"/>
          </a:xfrm>
        </p:grpSpPr>
        <p:pic>
          <p:nvPicPr>
            <p:cNvPr id="34" name="Picture 7" descr="Orchid Moon™ in the Kaleidoscope® Process on Topaz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6361" y="3063241"/>
              <a:ext cx="1854959" cy="1804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Rectangle 34"/>
            <p:cNvSpPr/>
            <p:nvPr/>
          </p:nvSpPr>
          <p:spPr>
            <a:xfrm>
              <a:off x="8089524" y="4867566"/>
              <a:ext cx="175823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Orchid Moon™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287</a:t>
              </a:r>
              <a:endParaRPr lang="en-US" dirty="0">
                <a:effectLst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343050" y="3597674"/>
            <a:ext cx="1658300" cy="2450656"/>
            <a:chOff x="4230936" y="3118408"/>
            <a:chExt cx="1658300" cy="2450656"/>
          </a:xfrm>
        </p:grpSpPr>
        <p:pic>
          <p:nvPicPr>
            <p:cNvPr id="37" name="Picture 9" descr="Sirius Skys™ in the Pandora™ Process on Topaz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0809" y="3118408"/>
              <a:ext cx="1325392" cy="1804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Rectangle 37"/>
            <p:cNvSpPr/>
            <p:nvPr/>
          </p:nvSpPr>
          <p:spPr>
            <a:xfrm>
              <a:off x="4230936" y="4922733"/>
              <a:ext cx="16583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Sirius </a:t>
              </a:r>
              <a:r>
                <a:rPr lang="en-US" dirty="0" err="1"/>
                <a:t>Skys</a:t>
              </a:r>
              <a:r>
                <a:rPr lang="en-US" dirty="0"/>
                <a:t>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2092</a:t>
              </a:r>
              <a:endParaRPr lang="en-US" dirty="0">
                <a:effectLst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2782369" y="861563"/>
            <a:ext cx="2207646" cy="2370449"/>
            <a:chOff x="5074257" y="888026"/>
            <a:chExt cx="2207646" cy="2370449"/>
          </a:xfrm>
        </p:grpSpPr>
        <p:pic>
          <p:nvPicPr>
            <p:cNvPr id="43" name="Picture 7" descr="Lavender Ambiguity™ in the Surreal™ Process on Topaz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9849" y="888026"/>
              <a:ext cx="1816462" cy="1700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Rectangle 43"/>
            <p:cNvSpPr/>
            <p:nvPr/>
          </p:nvSpPr>
          <p:spPr>
            <a:xfrm>
              <a:off x="5074257" y="2612144"/>
              <a:ext cx="220764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Lavender Ambiguity™</a:t>
              </a:r>
            </a:p>
            <a:p>
              <a:r>
                <a:rPr lang="en-US" dirty="0"/>
                <a:t>Color ID # 2628</a:t>
              </a:r>
              <a:endParaRPr lang="en-US" dirty="0">
                <a:effectLst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7617860" y="861562"/>
            <a:ext cx="1849445" cy="2395637"/>
            <a:chOff x="6130249" y="434338"/>
            <a:chExt cx="1849445" cy="2395637"/>
          </a:xfrm>
        </p:grpSpPr>
        <p:pic>
          <p:nvPicPr>
            <p:cNvPr id="49" name="Picture 4" descr="Passionate Pink™ in the Surreal™ [Combo] Process on Topaz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0249" y="434338"/>
              <a:ext cx="1849445" cy="17225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Rectangle 49"/>
            <p:cNvSpPr/>
            <p:nvPr/>
          </p:nvSpPr>
          <p:spPr>
            <a:xfrm>
              <a:off x="6165227" y="2183644"/>
              <a:ext cx="178871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Passionate Pink™</a:t>
              </a:r>
            </a:p>
            <a:p>
              <a:r>
                <a:rPr lang="en-US" dirty="0"/>
                <a:t>Color ID # 2894 </a:t>
              </a:r>
              <a:endParaRPr lang="en-US" dirty="0">
                <a:effectLst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9906260" y="861563"/>
            <a:ext cx="1828298" cy="2388937"/>
            <a:chOff x="3791878" y="3129827"/>
            <a:chExt cx="1828298" cy="2388937"/>
          </a:xfrm>
        </p:grpSpPr>
        <p:pic>
          <p:nvPicPr>
            <p:cNvPr id="52" name="Picture 9" descr="Perpetual Pals™ in the Surreal™ Process on Topaz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1878" y="3129827"/>
              <a:ext cx="1828298" cy="17225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Rectangle 52"/>
            <p:cNvSpPr/>
            <p:nvPr/>
          </p:nvSpPr>
          <p:spPr>
            <a:xfrm>
              <a:off x="3852587" y="4872433"/>
              <a:ext cx="170688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dirty="0" err="1" smtClean="0"/>
                <a:t>Perpetual</a:t>
              </a:r>
              <a:r>
                <a:rPr lang="es-ES" dirty="0" smtClean="0"/>
                <a:t> Pals™</a:t>
              </a:r>
            </a:p>
            <a:p>
              <a:r>
                <a:rPr lang="es-ES" dirty="0" smtClean="0"/>
                <a:t>Color ID # 2167</a:t>
              </a:r>
              <a:endParaRPr lang="es-ES" dirty="0"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93359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169625" y="143452"/>
            <a:ext cx="1852749" cy="5623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TOPAZ</a:t>
            </a:r>
            <a:endParaRPr lang="en-US" sz="3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91683" y="910964"/>
            <a:ext cx="1673402" cy="2368796"/>
            <a:chOff x="4088798" y="3545983"/>
            <a:chExt cx="1673402" cy="2236305"/>
          </a:xfrm>
        </p:grpSpPr>
        <p:pic>
          <p:nvPicPr>
            <p:cNvPr id="4" name="Picture 9" descr="Velvet Beauty™ in the Pandora™ Process on Topaz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2929" y="3545983"/>
              <a:ext cx="1659271" cy="15228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4088798" y="5135957"/>
              <a:ext cx="165462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Velvet Beauty™</a:t>
              </a:r>
            </a:p>
            <a:p>
              <a:r>
                <a:rPr lang="en-US" dirty="0"/>
                <a:t>Color ID # 2262</a:t>
              </a:r>
              <a:endParaRPr lang="en-US" dirty="0">
                <a:effectLst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9431389" y="3615507"/>
            <a:ext cx="2427147" cy="2480800"/>
            <a:chOff x="5773789" y="658990"/>
            <a:chExt cx="2427147" cy="2782611"/>
          </a:xfrm>
        </p:grpSpPr>
        <p:pic>
          <p:nvPicPr>
            <p:cNvPr id="7" name="Picture 4" descr="Browning Reflections™ in the Kaleidoscope® Process on Topaz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2787" y="658990"/>
              <a:ext cx="1809152" cy="20477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5773789" y="2716638"/>
              <a:ext cx="2427147" cy="7249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Browning Reflections™</a:t>
              </a:r>
            </a:p>
            <a:p>
              <a:r>
                <a:rPr lang="en-US" dirty="0"/>
                <a:t>Color ID # 275</a:t>
              </a:r>
              <a:endParaRPr lang="en-US" dirty="0">
                <a:effectLst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978640" y="910964"/>
            <a:ext cx="1657856" cy="2368795"/>
            <a:chOff x="9568315" y="943082"/>
            <a:chExt cx="1657856" cy="2368795"/>
          </a:xfrm>
        </p:grpSpPr>
        <p:pic>
          <p:nvPicPr>
            <p:cNvPr id="10" name="Picture 6" descr="Merlot™ in the Kaleidoscope® Process on Topaz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68315" y="943082"/>
              <a:ext cx="1657856" cy="16502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9614651" y="2665546"/>
              <a:ext cx="156518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Merlot™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141</a:t>
              </a:r>
              <a:endParaRPr lang="en-US" dirty="0">
                <a:effectLst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552671" y="910963"/>
            <a:ext cx="1715343" cy="2368794"/>
            <a:chOff x="6445701" y="3383281"/>
            <a:chExt cx="1715343" cy="2368794"/>
          </a:xfrm>
        </p:grpSpPr>
        <p:pic>
          <p:nvPicPr>
            <p:cNvPr id="13" name="Picture 10" descr="Brandywine™ in the Kaleidoscope® Process on Topaz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5701" y="3383281"/>
              <a:ext cx="1715343" cy="16502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6547644" y="5105744"/>
              <a:ext cx="149300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Brandywine™</a:t>
              </a:r>
            </a:p>
            <a:p>
              <a:r>
                <a:rPr lang="en-US" dirty="0"/>
                <a:t>Color ID # 88 </a:t>
              </a:r>
              <a:endParaRPr lang="en-US" dirty="0">
                <a:effectLst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9976190" y="910963"/>
            <a:ext cx="1750687" cy="2368794"/>
            <a:chOff x="5960753" y="3573778"/>
            <a:chExt cx="1750687" cy="2368794"/>
          </a:xfrm>
        </p:grpSpPr>
        <p:pic>
          <p:nvPicPr>
            <p:cNvPr id="16" name="Picture 10" descr="Red Elegance™ in the Kaleidoscope® Process on Topaz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0753" y="3573778"/>
              <a:ext cx="1750687" cy="1722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6018001" y="5296241"/>
              <a:ext cx="169020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dirty="0"/>
                <a:t>Red </a:t>
              </a:r>
              <a:r>
                <a:rPr lang="es-ES" dirty="0" err="1"/>
                <a:t>Elegance</a:t>
              </a:r>
              <a:r>
                <a:rPr lang="es-ES" dirty="0"/>
                <a:t>™</a:t>
              </a:r>
            </a:p>
            <a:p>
              <a:r>
                <a:rPr lang="es-ES" dirty="0"/>
                <a:t>Color ID # 291 </a:t>
              </a:r>
              <a:endParaRPr lang="es-ES" dirty="0">
                <a:effectLst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735211" y="3615507"/>
            <a:ext cx="1753943" cy="2479962"/>
            <a:chOff x="4218230" y="661986"/>
            <a:chExt cx="1753943" cy="2479962"/>
          </a:xfrm>
        </p:grpSpPr>
        <p:pic>
          <p:nvPicPr>
            <p:cNvPr id="19" name="Picture 3" descr="Deco Shades™ in the Pandora™ Process on Topaz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8230" y="661986"/>
              <a:ext cx="1753943" cy="1825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4234141" y="2495617"/>
              <a:ext cx="172212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Deco Shades™</a:t>
              </a:r>
            </a:p>
            <a:p>
              <a:r>
                <a:rPr lang="en-US" dirty="0"/>
                <a:t>Color ID # 2102 </a:t>
              </a:r>
              <a:endParaRPr lang="en-US" dirty="0">
                <a:effectLst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55167" y="3615507"/>
            <a:ext cx="1597846" cy="2471968"/>
            <a:chOff x="10240262" y="431550"/>
            <a:chExt cx="1597846" cy="2471968"/>
          </a:xfrm>
        </p:grpSpPr>
        <p:pic>
          <p:nvPicPr>
            <p:cNvPr id="25" name="Picture 6" descr="Java Dream™ in the Kaleidoscope® Process on Topaz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6777" y="431550"/>
              <a:ext cx="1529507" cy="18336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25"/>
            <p:cNvSpPr/>
            <p:nvPr/>
          </p:nvSpPr>
          <p:spPr>
            <a:xfrm>
              <a:off x="10240262" y="2257187"/>
              <a:ext cx="159784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Java Dream™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282</a:t>
              </a:r>
              <a:endParaRPr lang="en-US" dirty="0">
                <a:effectLst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442855" y="3615506"/>
            <a:ext cx="1616948" cy="2472807"/>
            <a:chOff x="6283362" y="487680"/>
            <a:chExt cx="1616948" cy="2472807"/>
          </a:xfrm>
        </p:grpSpPr>
        <p:pic>
          <p:nvPicPr>
            <p:cNvPr id="31" name="Picture 4" descr="Fiesty Lady™ in the Pandora™ Process on Topaz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3178" y="487680"/>
              <a:ext cx="1397317" cy="1833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Rectangle 31"/>
            <p:cNvSpPr/>
            <p:nvPr/>
          </p:nvSpPr>
          <p:spPr>
            <a:xfrm>
              <a:off x="6283362" y="2314156"/>
              <a:ext cx="161694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/>
                <a:t>Fiesty</a:t>
              </a:r>
              <a:r>
                <a:rPr lang="en-US" dirty="0"/>
                <a:t> Lady™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2255</a:t>
              </a:r>
              <a:endParaRPr lang="en-US" dirty="0">
                <a:effectLst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337551" y="942746"/>
            <a:ext cx="1717185" cy="2337013"/>
            <a:chOff x="3845513" y="615315"/>
            <a:chExt cx="1717185" cy="2337013"/>
          </a:xfrm>
        </p:grpSpPr>
        <p:pic>
          <p:nvPicPr>
            <p:cNvPr id="34" name="Picture 3" descr="RagTime™ in the Pandora™ Process on Topaz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2763" y="615315"/>
              <a:ext cx="1602687" cy="16502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Rectangle 34"/>
            <p:cNvSpPr/>
            <p:nvPr/>
          </p:nvSpPr>
          <p:spPr>
            <a:xfrm>
              <a:off x="3845513" y="2305997"/>
              <a:ext cx="171718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/>
                <a:t>RagTime</a:t>
              </a:r>
              <a:r>
                <a:rPr lang="en-US" dirty="0"/>
                <a:t>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2441</a:t>
              </a:r>
              <a:endParaRPr lang="en-US" dirty="0">
                <a:effectLst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153828" y="3615506"/>
            <a:ext cx="1843660" cy="2471969"/>
            <a:chOff x="10259676" y="3040645"/>
            <a:chExt cx="1843660" cy="2471969"/>
          </a:xfrm>
        </p:grpSpPr>
        <p:pic>
          <p:nvPicPr>
            <p:cNvPr id="37" name="Picture 12" descr="Mulberry Dawn™ in the Kaleidoscope® Process on Topaz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91500" y="3040645"/>
              <a:ext cx="1811836" cy="1833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Rectangle 37"/>
            <p:cNvSpPr/>
            <p:nvPr/>
          </p:nvSpPr>
          <p:spPr>
            <a:xfrm>
              <a:off x="10259676" y="4866283"/>
              <a:ext cx="180585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Mulberry Dawn™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150</a:t>
              </a:r>
              <a:endParaRPr lang="en-US" dirty="0"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43909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169625" y="143452"/>
            <a:ext cx="1852749" cy="5623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TOPAZ</a:t>
            </a:r>
            <a:endParaRPr lang="en-US" sz="3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185003" y="728173"/>
            <a:ext cx="1667025" cy="2477464"/>
            <a:chOff x="4492624" y="678565"/>
            <a:chExt cx="1667025" cy="2426861"/>
          </a:xfrm>
        </p:grpSpPr>
        <p:pic>
          <p:nvPicPr>
            <p:cNvPr id="4" name="Picture 3" descr="Autumn's Sun™ in the Kaleidoscope® Process on Topaz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43"/>
            <a:stretch/>
          </p:blipFill>
          <p:spPr bwMode="auto">
            <a:xfrm>
              <a:off x="4560939" y="678565"/>
              <a:ext cx="1552957" cy="16768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4492624" y="2459095"/>
              <a:ext cx="166702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Autumn's Sun™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344</a:t>
              </a:r>
              <a:endParaRPr lang="en-US" dirty="0">
                <a:effectLst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591477" y="3633446"/>
            <a:ext cx="1721313" cy="2491764"/>
            <a:chOff x="6339588" y="475260"/>
            <a:chExt cx="1721313" cy="2491764"/>
          </a:xfrm>
        </p:grpSpPr>
        <p:pic>
          <p:nvPicPr>
            <p:cNvPr id="7" name="Picture 4" descr="Awesome Red™ in the Pandora™ Process on Topaz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3105" y="475260"/>
              <a:ext cx="1414281" cy="17396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6339588" y="2320693"/>
              <a:ext cx="172131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Awesome Red™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2443</a:t>
              </a:r>
              <a:endParaRPr lang="en-US" dirty="0">
                <a:effectLst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776514" y="705789"/>
            <a:ext cx="1635508" cy="2486369"/>
            <a:chOff x="8585561" y="3383279"/>
            <a:chExt cx="1635508" cy="2486369"/>
          </a:xfrm>
        </p:grpSpPr>
        <p:pic>
          <p:nvPicPr>
            <p:cNvPr id="10" name="Picture 11" descr="Calico Biddy™ in the KaleidoMyst™ Process on Topaz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20135" y="3383279"/>
              <a:ext cx="1366361" cy="16823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8585561" y="5223317"/>
              <a:ext cx="163550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dirty="0" err="1"/>
                <a:t>Calico</a:t>
              </a:r>
              <a:r>
                <a:rPr lang="es-ES" dirty="0"/>
                <a:t> </a:t>
              </a:r>
              <a:r>
                <a:rPr lang="es-ES" dirty="0" err="1"/>
                <a:t>Biddy</a:t>
              </a:r>
              <a:r>
                <a:rPr lang="es-ES" dirty="0"/>
                <a:t>™</a:t>
              </a:r>
            </a:p>
            <a:p>
              <a:r>
                <a:rPr lang="es-ES" dirty="0"/>
                <a:t>Color ID # </a:t>
              </a:r>
              <a:r>
                <a:rPr lang="es-ES" dirty="0" smtClean="0"/>
                <a:t>2302</a:t>
              </a:r>
              <a:endParaRPr lang="es-ES" dirty="0">
                <a:effectLst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87363" y="728173"/>
            <a:ext cx="1633684" cy="2463987"/>
            <a:chOff x="202674" y="3827610"/>
            <a:chExt cx="1633684" cy="2463987"/>
          </a:xfrm>
        </p:grpSpPr>
        <p:pic>
          <p:nvPicPr>
            <p:cNvPr id="13" name="Picture 7" descr="Crimson Red™ in the Kaleidoscope® Process on Topaz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674" y="3827610"/>
              <a:ext cx="1633684" cy="1659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225199" y="5645266"/>
              <a:ext cx="157634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Crimson Red™</a:t>
              </a:r>
            </a:p>
            <a:p>
              <a:r>
                <a:rPr lang="en-US" dirty="0"/>
                <a:t>Color ID # 99 </a:t>
              </a:r>
              <a:endParaRPr lang="en-US" dirty="0">
                <a:effectLst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700390" y="728174"/>
            <a:ext cx="1685788" cy="2477464"/>
            <a:chOff x="9873362" y="615418"/>
            <a:chExt cx="1685788" cy="2426861"/>
          </a:xfrm>
        </p:grpSpPr>
        <p:pic>
          <p:nvPicPr>
            <p:cNvPr id="16" name="Picture 6" descr="Red Wizard™ in the Pandora™ Process on Topaz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82499" y="615418"/>
              <a:ext cx="1667515" cy="16260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9873362" y="2395948"/>
              <a:ext cx="168578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dirty="0"/>
                <a:t>Red </a:t>
              </a:r>
              <a:r>
                <a:rPr lang="es-ES" dirty="0" err="1"/>
                <a:t>Wizard</a:t>
              </a:r>
              <a:r>
                <a:rPr lang="es-ES" dirty="0"/>
                <a:t>™</a:t>
              </a:r>
            </a:p>
            <a:p>
              <a:r>
                <a:rPr lang="es-ES" dirty="0"/>
                <a:t>Color ID # 2440</a:t>
              </a:r>
              <a:endParaRPr lang="es-ES" dirty="0">
                <a:effectLst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503359" y="3633445"/>
            <a:ext cx="1655427" cy="2490579"/>
            <a:chOff x="8397781" y="514453"/>
            <a:chExt cx="1655427" cy="2490579"/>
          </a:xfrm>
        </p:grpSpPr>
        <p:pic>
          <p:nvPicPr>
            <p:cNvPr id="19" name="Picture 5" descr="Azo Chic™ in the Pandora™ Process on Topaz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45047" y="514453"/>
              <a:ext cx="1360897" cy="17396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8397781" y="2358701"/>
              <a:ext cx="165542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dirty="0" err="1"/>
                <a:t>Azo</a:t>
              </a:r>
              <a:r>
                <a:rPr lang="es-ES" dirty="0"/>
                <a:t> Chic™</a:t>
              </a:r>
            </a:p>
            <a:p>
              <a:r>
                <a:rPr lang="es-ES" dirty="0"/>
                <a:t>Color ID # </a:t>
              </a:r>
              <a:r>
                <a:rPr lang="es-ES" dirty="0" smtClean="0"/>
                <a:t>1551</a:t>
              </a:r>
              <a:endParaRPr lang="es-ES" dirty="0">
                <a:effectLst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979959" y="3633446"/>
            <a:ext cx="2031355" cy="2490579"/>
            <a:chOff x="10132113" y="533400"/>
            <a:chExt cx="2031355" cy="2490579"/>
          </a:xfrm>
        </p:grpSpPr>
        <p:pic>
          <p:nvPicPr>
            <p:cNvPr id="22" name="Picture 6" descr="Baubled Earmarks™ in the Pandora™ Process on Topaz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73689" y="533400"/>
              <a:ext cx="1348205" cy="17396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10132113" y="2377648"/>
              <a:ext cx="203135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/>
                <a:t>Baubled</a:t>
              </a:r>
              <a:r>
                <a:rPr lang="en-US" dirty="0"/>
                <a:t> Earmarks™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2656</a:t>
              </a:r>
              <a:endParaRPr lang="en-US" dirty="0">
                <a:effectLst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37987" y="3633446"/>
            <a:ext cx="1770981" cy="2506189"/>
            <a:chOff x="8239264" y="426719"/>
            <a:chExt cx="1770981" cy="2473082"/>
          </a:xfrm>
        </p:grpSpPr>
        <p:pic>
          <p:nvPicPr>
            <p:cNvPr id="25" name="Picture 5" descr="Medieval Wine™ in the Pandora™ Process on Topaz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1165" y="426719"/>
              <a:ext cx="1427181" cy="1716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25"/>
            <p:cNvSpPr/>
            <p:nvPr/>
          </p:nvSpPr>
          <p:spPr>
            <a:xfrm>
              <a:off x="8239264" y="2253470"/>
              <a:ext cx="177098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Medieval Wine™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2101</a:t>
              </a:r>
              <a:endParaRPr lang="en-US" dirty="0">
                <a:effectLst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9715753" y="3652392"/>
            <a:ext cx="1961198" cy="2487243"/>
            <a:chOff x="10281688" y="3598545"/>
            <a:chExt cx="1961198" cy="2487243"/>
          </a:xfrm>
        </p:grpSpPr>
        <p:pic>
          <p:nvPicPr>
            <p:cNvPr id="28" name="Picture 12" descr="Candy Cane Pink™ in the Pandora™ Process on Topaz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38766" y="3598545"/>
              <a:ext cx="1847043" cy="17206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Rectangle 28"/>
            <p:cNvSpPr/>
            <p:nvPr/>
          </p:nvSpPr>
          <p:spPr>
            <a:xfrm>
              <a:off x="10281688" y="5439457"/>
              <a:ext cx="196119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Candy Cane Pink™</a:t>
              </a:r>
            </a:p>
            <a:p>
              <a:r>
                <a:rPr lang="en-US" dirty="0"/>
                <a:t>Color ID # 1407 </a:t>
              </a:r>
              <a:endParaRPr lang="en-US" dirty="0">
                <a:effectLst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728304" y="728173"/>
            <a:ext cx="1626058" cy="2334843"/>
            <a:chOff x="396240" y="655320"/>
            <a:chExt cx="1626058" cy="2334843"/>
          </a:xfrm>
        </p:grpSpPr>
        <p:pic>
          <p:nvPicPr>
            <p:cNvPr id="40" name="Picture 1" descr="Gypsy Red™ in the Kaleidoscope® Process on Topaz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240" y="655320"/>
              <a:ext cx="1626058" cy="1659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Rectangle 40"/>
            <p:cNvSpPr/>
            <p:nvPr/>
          </p:nvSpPr>
          <p:spPr>
            <a:xfrm>
              <a:off x="411002" y="2343832"/>
              <a:ext cx="161129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Gypsy Red™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281</a:t>
              </a:r>
              <a:endParaRPr lang="en-US" dirty="0"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8297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169625" y="143452"/>
            <a:ext cx="1852749" cy="5623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TOPAZ</a:t>
            </a:r>
            <a:endParaRPr lang="en-US" sz="3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25803" y="3648158"/>
            <a:ext cx="1745830" cy="2273105"/>
            <a:chOff x="5960173" y="3595357"/>
            <a:chExt cx="1545364" cy="2046899"/>
          </a:xfrm>
        </p:grpSpPr>
        <p:pic>
          <p:nvPicPr>
            <p:cNvPr id="4" name="Picture 10" descr="Jaunty Jewel™ in the Mystvana™ Process on Topaz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0173" y="3595357"/>
              <a:ext cx="1545364" cy="13844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5974159" y="5092852"/>
              <a:ext cx="1507923" cy="5494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Jaunty Jewel™</a:t>
              </a:r>
            </a:p>
            <a:p>
              <a:r>
                <a:rPr lang="en-US" dirty="0"/>
                <a:t>Color ID # 1048 </a:t>
              </a:r>
              <a:endParaRPr lang="en-US" dirty="0">
                <a:effectLst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745776" y="3626432"/>
            <a:ext cx="1905952" cy="2334885"/>
            <a:chOff x="2036817" y="431074"/>
            <a:chExt cx="1829430" cy="2114612"/>
          </a:xfrm>
        </p:grpSpPr>
        <p:pic>
          <p:nvPicPr>
            <p:cNvPr id="7" name="Picture 2" descr="Virginia BlueBird™ in the Nirvanamyst™ Process on Topaz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8585" y="431074"/>
              <a:ext cx="1285894" cy="1525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2036817" y="1975999"/>
              <a:ext cx="1829430" cy="5696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Virginia </a:t>
              </a:r>
              <a:r>
                <a:rPr lang="en-US" dirty="0" err="1"/>
                <a:t>BlueBird</a:t>
              </a:r>
              <a:r>
                <a:rPr lang="en-US" dirty="0"/>
                <a:t>™</a:t>
              </a:r>
            </a:p>
            <a:p>
              <a:r>
                <a:rPr lang="en-US" dirty="0"/>
                <a:t>Color ID # 1710</a:t>
              </a:r>
              <a:endParaRPr lang="en-US" dirty="0">
                <a:effectLst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245262" y="3654297"/>
            <a:ext cx="1701474" cy="2307020"/>
            <a:chOff x="5370427" y="3648156"/>
            <a:chExt cx="1629001" cy="2329154"/>
          </a:xfrm>
        </p:grpSpPr>
        <p:pic>
          <p:nvPicPr>
            <p:cNvPr id="10" name="Picture 5" descr="Plush Rebel™ in the Nirvanamyst™ Process on Topaz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1507" y="3648156"/>
              <a:ext cx="1550195" cy="17538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5370427" y="5330979"/>
              <a:ext cx="162900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Plush Rebel™</a:t>
              </a:r>
            </a:p>
            <a:p>
              <a:r>
                <a:rPr lang="en-US" dirty="0"/>
                <a:t>Color ID # 2046</a:t>
              </a:r>
              <a:endParaRPr lang="en-US" dirty="0">
                <a:effectLst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710485" y="3648157"/>
            <a:ext cx="1717952" cy="2326265"/>
            <a:chOff x="7933266" y="3615292"/>
            <a:chExt cx="1436314" cy="2070883"/>
          </a:xfrm>
        </p:grpSpPr>
        <p:pic>
          <p:nvPicPr>
            <p:cNvPr id="13" name="Picture 11" descr="Sheer Luck™ in the Nirvanamyst™ Process on Topaz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3266" y="3615292"/>
              <a:ext cx="1436314" cy="14207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7962584" y="5099133"/>
              <a:ext cx="1377677" cy="5870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Sheer Luck™</a:t>
              </a:r>
            </a:p>
            <a:p>
              <a:r>
                <a:rPr lang="en-US" dirty="0"/>
                <a:t>Color ID # 1002</a:t>
              </a:r>
              <a:endParaRPr lang="en-US" dirty="0">
                <a:effectLst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06159" y="986790"/>
            <a:ext cx="1679844" cy="2246888"/>
            <a:chOff x="506159" y="986790"/>
            <a:chExt cx="1679844" cy="2246888"/>
          </a:xfrm>
        </p:grpSpPr>
        <p:pic>
          <p:nvPicPr>
            <p:cNvPr id="16" name="Picture 1" descr="Oh Perfect™ in the Nirvanamyst™ Process on Topaz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027" y="986790"/>
              <a:ext cx="1538108" cy="15063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506159" y="2587347"/>
              <a:ext cx="167984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Oh Perfect™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1706</a:t>
              </a:r>
              <a:endParaRPr lang="en-US" dirty="0">
                <a:effectLst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807973" y="999946"/>
            <a:ext cx="1770924" cy="2253469"/>
            <a:chOff x="4431448" y="986788"/>
            <a:chExt cx="1770924" cy="2253469"/>
          </a:xfrm>
        </p:grpSpPr>
        <p:pic>
          <p:nvPicPr>
            <p:cNvPr id="22" name="Picture 3" descr="Oofy Lavender™ in the Mystvana™ Process on Topaz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1989" y="986788"/>
              <a:ext cx="1658585" cy="15070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4431448" y="2593926"/>
              <a:ext cx="177092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/>
                <a:t>Oofy</a:t>
              </a:r>
              <a:r>
                <a:rPr lang="en-US" dirty="0"/>
                <a:t> Lavender™</a:t>
              </a:r>
            </a:p>
            <a:p>
              <a:r>
                <a:rPr lang="en-US" dirty="0"/>
                <a:t>Color ID # 965</a:t>
              </a:r>
              <a:endParaRPr lang="en-US" dirty="0">
                <a:effectLst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200868" y="999946"/>
            <a:ext cx="1653277" cy="2246890"/>
            <a:chOff x="2396886" y="914400"/>
            <a:chExt cx="1653277" cy="2246890"/>
          </a:xfrm>
        </p:grpSpPr>
        <p:pic>
          <p:nvPicPr>
            <p:cNvPr id="25" name="Picture 2" descr="Sassy™ in the Mystvana™ Process on Topaz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0308" y="914400"/>
              <a:ext cx="1486435" cy="15063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25"/>
            <p:cNvSpPr/>
            <p:nvPr/>
          </p:nvSpPr>
          <p:spPr>
            <a:xfrm>
              <a:off x="2396886" y="2514959"/>
              <a:ext cx="165327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Sassy™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1047</a:t>
              </a:r>
              <a:endParaRPr lang="en-US" dirty="0">
                <a:effectLst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527916" y="986790"/>
            <a:ext cx="1844040" cy="2241995"/>
            <a:chOff x="7908713" y="914399"/>
            <a:chExt cx="1844040" cy="2241995"/>
          </a:xfrm>
        </p:grpSpPr>
        <p:pic>
          <p:nvPicPr>
            <p:cNvPr id="28" name="Picture 5" descr="Serene Waters™ in the Mystvana™ Process on Topaz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0187" y="914399"/>
              <a:ext cx="1621092" cy="1571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Rectangle 28"/>
            <p:cNvSpPr/>
            <p:nvPr/>
          </p:nvSpPr>
          <p:spPr>
            <a:xfrm>
              <a:off x="7908713" y="2510063"/>
              <a:ext cx="184404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Serene Waters™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1030</a:t>
              </a:r>
              <a:endParaRPr lang="en-US" dirty="0">
                <a:effectLst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9862081" y="986790"/>
            <a:ext cx="1737360" cy="2241995"/>
            <a:chOff x="326724" y="4086225"/>
            <a:chExt cx="1737360" cy="2241995"/>
          </a:xfrm>
        </p:grpSpPr>
        <p:pic>
          <p:nvPicPr>
            <p:cNvPr id="31" name="Picture 7" descr="Shimmer™ in the Nirvanamyst™ Process on Topaz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664" y="4086225"/>
              <a:ext cx="1692792" cy="15992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Rectangle 31"/>
            <p:cNvSpPr/>
            <p:nvPr/>
          </p:nvSpPr>
          <p:spPr>
            <a:xfrm>
              <a:off x="326724" y="5681889"/>
              <a:ext cx="173736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Shimmer™</a:t>
              </a:r>
            </a:p>
            <a:p>
              <a:r>
                <a:rPr lang="en-US" dirty="0"/>
                <a:t>Color ID # 1020 </a:t>
              </a:r>
              <a:endParaRPr lang="en-US" dirty="0">
                <a:effectLst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9871061" y="3648157"/>
            <a:ext cx="1716711" cy="2313160"/>
            <a:chOff x="65358" y="4673954"/>
            <a:chExt cx="1716711" cy="2313160"/>
          </a:xfrm>
        </p:grpSpPr>
        <p:pic>
          <p:nvPicPr>
            <p:cNvPr id="40" name="Picture 9" descr="Aurora Blue™ in the Mystvana™ Process on Topaz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58" y="4673954"/>
              <a:ext cx="1703309" cy="15959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Rectangle 40"/>
            <p:cNvSpPr/>
            <p:nvPr/>
          </p:nvSpPr>
          <p:spPr>
            <a:xfrm>
              <a:off x="224108" y="6340783"/>
              <a:ext cx="155796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effectLst/>
                </a:rPr>
                <a:t>Aurora Blue™</a:t>
              </a:r>
            </a:p>
            <a:p>
              <a:r>
                <a:rPr lang="en-US" dirty="0" smtClean="0">
                  <a:effectLst/>
                </a:rPr>
                <a:t>Color ID # 961</a:t>
              </a:r>
              <a:endParaRPr lang="en-US" dirty="0"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27858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169625" y="143452"/>
            <a:ext cx="1852749" cy="5623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TOPAZ</a:t>
            </a:r>
            <a:endParaRPr lang="en-US" sz="3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245949" y="823443"/>
            <a:ext cx="1712729" cy="2463985"/>
            <a:chOff x="2665207" y="3586296"/>
            <a:chExt cx="1712729" cy="2463985"/>
          </a:xfrm>
        </p:grpSpPr>
        <p:pic>
          <p:nvPicPr>
            <p:cNvPr id="8" name="Picture 8" descr="Fox Fire™ in the Kaleidoscope® Process on Topaz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5207" y="3586296"/>
              <a:ext cx="1712729" cy="16599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2818884" y="5403950"/>
              <a:ext cx="150696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Fox </a:t>
              </a:r>
              <a:r>
                <a:rPr lang="en-US" dirty="0" smtClean="0"/>
                <a:t>Fire™</a:t>
              </a:r>
            </a:p>
            <a:p>
              <a:r>
                <a:rPr lang="en-US" dirty="0" smtClean="0"/>
                <a:t>Color ID # 112</a:t>
              </a:r>
              <a:endParaRPr lang="en-US" dirty="0">
                <a:effectLst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70463" y="823444"/>
            <a:ext cx="1760220" cy="2463984"/>
            <a:chOff x="570463" y="823444"/>
            <a:chExt cx="1760220" cy="2463984"/>
          </a:xfrm>
        </p:grpSpPr>
        <p:pic>
          <p:nvPicPr>
            <p:cNvPr id="6" name="Picture 2" descr="Extravanganza™ in the Pandora™ Process on Topaz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820" y="823444"/>
              <a:ext cx="1603506" cy="1659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570463" y="2641097"/>
              <a:ext cx="176022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/>
                <a:t>Extravanganza</a:t>
              </a:r>
              <a:r>
                <a:rPr lang="en-US" dirty="0"/>
                <a:t>™</a:t>
              </a:r>
            </a:p>
            <a:p>
              <a:r>
                <a:rPr lang="en-US" dirty="0"/>
                <a:t>Color ID # 2189 </a:t>
              </a:r>
              <a:endParaRPr lang="en-US" dirty="0">
                <a:effectLst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662121" y="823443"/>
            <a:ext cx="1723952" cy="2463985"/>
            <a:chOff x="454893" y="3749040"/>
            <a:chExt cx="1723952" cy="2463985"/>
          </a:xfrm>
        </p:grpSpPr>
        <p:pic>
          <p:nvPicPr>
            <p:cNvPr id="15" name="Picture 7" descr="Its A Bit Red™ in the KaleidoTwo™ Process on Topaz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863" y="3749040"/>
              <a:ext cx="1714982" cy="16860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>
              <a:off x="454893" y="5566694"/>
              <a:ext cx="168462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Its A Bit Red™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3115</a:t>
              </a:r>
              <a:endParaRPr lang="en-US" dirty="0">
                <a:effectLst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926705" y="3631074"/>
            <a:ext cx="1655426" cy="2427228"/>
            <a:chOff x="8515351" y="3185156"/>
            <a:chExt cx="1655426" cy="2427228"/>
          </a:xfrm>
        </p:grpSpPr>
        <p:pic>
          <p:nvPicPr>
            <p:cNvPr id="18" name="Picture 11" descr="Late Bloomer™ in the Pandora™ Process on Topaz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80217" y="3185156"/>
              <a:ext cx="1125694" cy="1657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>
              <a:off x="8515351" y="4966053"/>
              <a:ext cx="165542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Late Bloomer™</a:t>
              </a:r>
            </a:p>
            <a:p>
              <a:r>
                <a:rPr lang="en-US" dirty="0"/>
                <a:t>Color ID # 1545</a:t>
              </a:r>
              <a:endParaRPr lang="en-US" dirty="0">
                <a:effectLst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926705" y="823443"/>
            <a:ext cx="1655427" cy="2463985"/>
            <a:chOff x="8384816" y="577216"/>
            <a:chExt cx="1655427" cy="2463985"/>
          </a:xfrm>
        </p:grpSpPr>
        <p:pic>
          <p:nvPicPr>
            <p:cNvPr id="21" name="Picture 5" descr="Flame™ [Dark] in the Kaleidoscope® Process on Topaz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45829" y="577216"/>
              <a:ext cx="1333403" cy="16599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angle 21"/>
            <p:cNvSpPr/>
            <p:nvPr/>
          </p:nvSpPr>
          <p:spPr>
            <a:xfrm>
              <a:off x="8384816" y="2394870"/>
              <a:ext cx="165542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Flame™ [Dark]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361</a:t>
              </a:r>
              <a:endParaRPr lang="en-US" dirty="0">
                <a:effectLst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9980151" y="3631074"/>
            <a:ext cx="1719383" cy="2465677"/>
            <a:chOff x="8394381" y="3566159"/>
            <a:chExt cx="1719383" cy="2465677"/>
          </a:xfrm>
        </p:grpSpPr>
        <p:pic>
          <p:nvPicPr>
            <p:cNvPr id="24" name="Picture 11" descr="Gilded Rose™ in the Pandora™ Process on Topaz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4381" y="3566159"/>
              <a:ext cx="1719383" cy="16599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Rectangle 24"/>
            <p:cNvSpPr/>
            <p:nvPr/>
          </p:nvSpPr>
          <p:spPr>
            <a:xfrm>
              <a:off x="8434723" y="5385505"/>
              <a:ext cx="163869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Gilded Rose™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1864</a:t>
              </a:r>
              <a:endParaRPr lang="en-US" dirty="0">
                <a:effectLst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662121" y="3631074"/>
            <a:ext cx="1700373" cy="2465677"/>
            <a:chOff x="7662121" y="3631074"/>
            <a:chExt cx="1700373" cy="2465677"/>
          </a:xfrm>
        </p:grpSpPr>
        <p:pic>
          <p:nvPicPr>
            <p:cNvPr id="26" name="Picture 12" descr="Lavish™ in the Pandora™ Process on Topaz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2121" y="3631074"/>
              <a:ext cx="1684629" cy="1657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Rectangle 27"/>
            <p:cNvSpPr/>
            <p:nvPr/>
          </p:nvSpPr>
          <p:spPr>
            <a:xfrm>
              <a:off x="7694670" y="5450420"/>
              <a:ext cx="166782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Lavish™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1283</a:t>
              </a:r>
              <a:endParaRPr lang="en-US" dirty="0">
                <a:effectLst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48820" y="3632766"/>
            <a:ext cx="1681863" cy="2463986"/>
            <a:chOff x="6596226" y="838199"/>
            <a:chExt cx="1681863" cy="2463986"/>
          </a:xfrm>
        </p:grpSpPr>
        <p:pic>
          <p:nvPicPr>
            <p:cNvPr id="30" name="Picture 4" descr="Haven Pink™ in the KaleidoMyst™ Process on Topaz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2981" y="838199"/>
              <a:ext cx="1655108" cy="16599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Rectangle 30"/>
            <p:cNvSpPr/>
            <p:nvPr/>
          </p:nvSpPr>
          <p:spPr>
            <a:xfrm>
              <a:off x="6596226" y="2655854"/>
              <a:ext cx="168186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Haven Pink™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1817</a:t>
              </a:r>
              <a:endParaRPr lang="en-US" dirty="0">
                <a:effectLst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9888503" y="823443"/>
            <a:ext cx="1724586" cy="2463985"/>
            <a:chOff x="9888503" y="823443"/>
            <a:chExt cx="1724586" cy="2463985"/>
          </a:xfrm>
        </p:grpSpPr>
        <p:pic>
          <p:nvPicPr>
            <p:cNvPr id="32" name="Picture 1" descr="Esteban's Eyes™ in the KaleidoMyst™ Process on Topaz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98486" y="823443"/>
              <a:ext cx="1304620" cy="16599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Rectangle 32"/>
            <p:cNvSpPr/>
            <p:nvPr/>
          </p:nvSpPr>
          <p:spPr>
            <a:xfrm>
              <a:off x="9888503" y="2641097"/>
              <a:ext cx="172458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Esteban's Eyes™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1995</a:t>
              </a:r>
              <a:endParaRPr lang="en-US" dirty="0">
                <a:effectLst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227242" y="3631075"/>
            <a:ext cx="1689890" cy="2465676"/>
            <a:chOff x="4213607" y="458151"/>
            <a:chExt cx="1689890" cy="2465676"/>
          </a:xfrm>
        </p:grpSpPr>
        <p:pic>
          <p:nvPicPr>
            <p:cNvPr id="37" name="Picture 3" descr="Savoir-Raire™ in the Pandora™ Process on Topaz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5654" y="458151"/>
              <a:ext cx="1645797" cy="1657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Rectangle 37"/>
            <p:cNvSpPr/>
            <p:nvPr/>
          </p:nvSpPr>
          <p:spPr>
            <a:xfrm>
              <a:off x="4213607" y="2277496"/>
              <a:ext cx="168989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Savoir-</a:t>
              </a:r>
              <a:r>
                <a:rPr lang="en-US" dirty="0" err="1"/>
                <a:t>Raire</a:t>
              </a:r>
              <a:r>
                <a:rPr lang="en-US" dirty="0"/>
                <a:t>™</a:t>
              </a:r>
            </a:p>
            <a:p>
              <a:r>
                <a:rPr lang="en-US" dirty="0"/>
                <a:t>Color ID # 2176 </a:t>
              </a:r>
              <a:endParaRPr lang="en-US" dirty="0"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57800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169625" y="143452"/>
            <a:ext cx="1852749" cy="5623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TOPAZ</a:t>
            </a:r>
            <a:endParaRPr lang="en-US" sz="3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721762" y="705788"/>
            <a:ext cx="1737361" cy="2507664"/>
            <a:chOff x="2106964" y="326872"/>
            <a:chExt cx="1778726" cy="2507664"/>
          </a:xfrm>
        </p:grpSpPr>
        <p:pic>
          <p:nvPicPr>
            <p:cNvPr id="4" name="Picture 2" descr="African Violet™ in the Pandora™ Process on Topaz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4254" y="326872"/>
              <a:ext cx="1444147" cy="1767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2106964" y="2188205"/>
              <a:ext cx="177872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dirty="0" err="1"/>
                <a:t>African</a:t>
              </a:r>
              <a:r>
                <a:rPr lang="es-ES" dirty="0"/>
                <a:t> </a:t>
              </a:r>
              <a:r>
                <a:rPr lang="es-ES" dirty="0" err="1"/>
                <a:t>Violet</a:t>
              </a:r>
              <a:r>
                <a:rPr lang="es-ES" dirty="0"/>
                <a:t>™</a:t>
              </a:r>
            </a:p>
            <a:p>
              <a:r>
                <a:rPr lang="es-ES" dirty="0"/>
                <a:t>Color ID # </a:t>
              </a:r>
              <a:r>
                <a:rPr lang="es-ES" dirty="0" smtClean="0"/>
                <a:t>2208</a:t>
              </a:r>
              <a:endParaRPr lang="es-ES" dirty="0">
                <a:effectLst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9858955" y="703279"/>
            <a:ext cx="1732995" cy="2510173"/>
            <a:chOff x="10205756" y="297961"/>
            <a:chExt cx="1732995" cy="2510173"/>
          </a:xfrm>
        </p:grpSpPr>
        <p:pic>
          <p:nvPicPr>
            <p:cNvPr id="7" name="Picture 17" descr="Ardor™ in the Surreal™ Process on Topaz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5756" y="297961"/>
              <a:ext cx="1732995" cy="17698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10298596" y="2161803"/>
              <a:ext cx="154731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Ardor™</a:t>
              </a:r>
            </a:p>
            <a:p>
              <a:r>
                <a:rPr lang="en-US" dirty="0"/>
                <a:t>Color ID # 216</a:t>
              </a:r>
              <a:endParaRPr lang="en-US" dirty="0">
                <a:effectLst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32984" y="705789"/>
            <a:ext cx="1645896" cy="2507664"/>
            <a:chOff x="209005" y="652243"/>
            <a:chExt cx="1645896" cy="2507664"/>
          </a:xfrm>
        </p:grpSpPr>
        <p:pic>
          <p:nvPicPr>
            <p:cNvPr id="13" name="Picture 9" descr="Comic Spoof™ in the Surreal™ Process on Topaz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560" y="652243"/>
              <a:ext cx="1484786" cy="1767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209005" y="2513576"/>
              <a:ext cx="164589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Comic Spoof™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2164</a:t>
              </a:r>
              <a:endParaRPr lang="en-US" dirty="0">
                <a:effectLst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683736" y="3684628"/>
            <a:ext cx="1767840" cy="2527144"/>
            <a:chOff x="8085964" y="737733"/>
            <a:chExt cx="1767840" cy="2527144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8844" y="737733"/>
              <a:ext cx="1402080" cy="1737596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8085964" y="2618546"/>
              <a:ext cx="176784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Distant Rigel™</a:t>
              </a:r>
            </a:p>
            <a:p>
              <a:r>
                <a:rPr lang="en-US" dirty="0"/>
                <a:t>Color ID # 2093 </a:t>
              </a:r>
              <a:endParaRPr lang="en-US" dirty="0">
                <a:effectLst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889061" y="3684628"/>
            <a:ext cx="2016659" cy="2527144"/>
            <a:chOff x="2093628" y="630660"/>
            <a:chExt cx="2016659" cy="2527144"/>
          </a:xfrm>
        </p:grpSpPr>
        <p:pic>
          <p:nvPicPr>
            <p:cNvPr id="19" name="Picture 10" descr="Coral Reef™ [Dark] in the Kaleidoscope® Process on Topaz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214157" y="641612"/>
              <a:ext cx="1775602" cy="1753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2093628" y="2511473"/>
              <a:ext cx="201665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Coral Reef™ [Dark]</a:t>
              </a:r>
            </a:p>
            <a:p>
              <a:r>
                <a:rPr lang="en-US" dirty="0"/>
                <a:t>Color ID # 365 </a:t>
              </a:r>
              <a:endParaRPr lang="en-US" dirty="0">
                <a:effectLst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041093" y="703279"/>
            <a:ext cx="1712596" cy="2510173"/>
            <a:chOff x="176099" y="640461"/>
            <a:chExt cx="1712596" cy="2369469"/>
          </a:xfrm>
        </p:grpSpPr>
        <p:pic>
          <p:nvPicPr>
            <p:cNvPr id="22" name="Picture 1" descr="Blushing Pink™ in the Pandora™ Process on Topaz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130" y="640461"/>
              <a:ext cx="1512570" cy="16706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176099" y="2399828"/>
              <a:ext cx="1712596" cy="6101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Blushing Pink™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1554</a:t>
              </a:r>
              <a:endParaRPr lang="en-US" dirty="0">
                <a:effectLst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358088" y="703279"/>
            <a:ext cx="1714695" cy="2510173"/>
            <a:chOff x="4389300" y="543971"/>
            <a:chExt cx="1714695" cy="2510173"/>
          </a:xfrm>
        </p:grpSpPr>
        <p:pic>
          <p:nvPicPr>
            <p:cNvPr id="25" name="Picture 3" descr="Genius™ in the Surreal™ Process on Topaz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9300" y="543971"/>
              <a:ext cx="1714695" cy="17698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25"/>
            <p:cNvSpPr/>
            <p:nvPr/>
          </p:nvSpPr>
          <p:spPr>
            <a:xfrm>
              <a:off x="4417182" y="2407813"/>
              <a:ext cx="165143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Genius™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2161</a:t>
              </a:r>
              <a:endParaRPr lang="en-US" dirty="0">
                <a:effectLst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376380" y="3684627"/>
            <a:ext cx="1725796" cy="2527145"/>
            <a:chOff x="8653667" y="3312422"/>
            <a:chExt cx="1810217" cy="2527145"/>
          </a:xfrm>
        </p:grpSpPr>
        <p:pic>
          <p:nvPicPr>
            <p:cNvPr id="28" name="Picture 13" descr="Loon Song™ in the Pandora™ Process on Topaz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3667" y="3312422"/>
              <a:ext cx="1775512" cy="17375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Rectangle 28"/>
            <p:cNvSpPr/>
            <p:nvPr/>
          </p:nvSpPr>
          <p:spPr>
            <a:xfrm>
              <a:off x="8702416" y="5193236"/>
              <a:ext cx="176146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Loon Song™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1263</a:t>
              </a:r>
              <a:endParaRPr lang="en-US" dirty="0">
                <a:effectLst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9724868" y="3684627"/>
            <a:ext cx="1867082" cy="2527145"/>
            <a:chOff x="6352226" y="3566159"/>
            <a:chExt cx="1867082" cy="2527145"/>
          </a:xfrm>
        </p:grpSpPr>
        <p:pic>
          <p:nvPicPr>
            <p:cNvPr id="34" name="Picture 10" descr="Foxtrot™ in the Surreal™ Process on Topaz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2226" y="3566159"/>
              <a:ext cx="1867082" cy="18808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Rectangle 34"/>
            <p:cNvSpPr/>
            <p:nvPr/>
          </p:nvSpPr>
          <p:spPr>
            <a:xfrm>
              <a:off x="6446563" y="5446973"/>
              <a:ext cx="167840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Foxtrot™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2732</a:t>
              </a:r>
              <a:endParaRPr lang="en-US" dirty="0">
                <a:effectLst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24796" y="3684627"/>
            <a:ext cx="1649791" cy="2527145"/>
            <a:chOff x="377341" y="3550920"/>
            <a:chExt cx="1649791" cy="2527145"/>
          </a:xfrm>
        </p:grpSpPr>
        <p:pic>
          <p:nvPicPr>
            <p:cNvPr id="37" name="Picture 7" descr="Sweet Magic™ in the Surreal™ [Combo] Process on Topaz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80" y="3550920"/>
              <a:ext cx="1429115" cy="17698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Rectangle 37"/>
            <p:cNvSpPr/>
            <p:nvPr/>
          </p:nvSpPr>
          <p:spPr>
            <a:xfrm>
              <a:off x="377341" y="5431734"/>
              <a:ext cx="164979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Sweet Magic™</a:t>
              </a:r>
            </a:p>
            <a:p>
              <a:r>
                <a:rPr lang="en-US" dirty="0"/>
                <a:t>Color ID # 2942</a:t>
              </a:r>
              <a:endParaRPr lang="en-US" dirty="0"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00071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169625" y="143452"/>
            <a:ext cx="1852749" cy="5623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TOPAZ</a:t>
            </a:r>
            <a:endParaRPr lang="en-US" sz="3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634845" y="713163"/>
            <a:ext cx="1981670" cy="2528590"/>
            <a:chOff x="9841355" y="731519"/>
            <a:chExt cx="1981670" cy="2528590"/>
          </a:xfrm>
        </p:grpSpPr>
        <p:pic>
          <p:nvPicPr>
            <p:cNvPr id="4" name="Picture 6" descr="Shades of Sunset™ in the Pandora™ Process on Topaz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35545" y="731519"/>
              <a:ext cx="1793290" cy="18320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9841355" y="2613778"/>
              <a:ext cx="198167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Shades of Sunset™</a:t>
              </a:r>
            </a:p>
            <a:p>
              <a:r>
                <a:rPr lang="en-US" dirty="0"/>
                <a:t>Color ID # 1260 </a:t>
              </a:r>
              <a:endParaRPr lang="en-US" dirty="0">
                <a:effectLst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0068920" y="3608997"/>
            <a:ext cx="1634166" cy="2573105"/>
            <a:chOff x="10103325" y="3352800"/>
            <a:chExt cx="1634166" cy="2573105"/>
          </a:xfrm>
        </p:grpSpPr>
        <p:pic>
          <p:nvPicPr>
            <p:cNvPr id="7" name="Picture 12" descr="Spice N Fire™ in the Pandora™ Process on Topaz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81032" y="3352800"/>
              <a:ext cx="1478752" cy="18451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10103325" y="5279574"/>
              <a:ext cx="163416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Spice N Fire™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1650</a:t>
              </a:r>
              <a:endParaRPr lang="en-US" dirty="0">
                <a:effectLst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383849" y="3582805"/>
            <a:ext cx="1816962" cy="2599297"/>
            <a:chOff x="8654320" y="658989"/>
            <a:chExt cx="1816962" cy="2599297"/>
          </a:xfrm>
        </p:grpSpPr>
        <p:pic>
          <p:nvPicPr>
            <p:cNvPr id="19" name="Picture 5" descr="Bubbling Brook™ in the Pandora™ Process on Topaz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4320" y="658989"/>
              <a:ext cx="1816962" cy="18464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8677866" y="2611955"/>
              <a:ext cx="176986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Bubbling Brook™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2171</a:t>
              </a:r>
              <a:endParaRPr lang="en-US" dirty="0">
                <a:effectLst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924920" y="3608997"/>
            <a:ext cx="1863406" cy="2573106"/>
            <a:chOff x="2243910" y="3399030"/>
            <a:chExt cx="1863406" cy="2573106"/>
          </a:xfrm>
        </p:grpSpPr>
        <p:pic>
          <p:nvPicPr>
            <p:cNvPr id="22" name="Picture 8" descr="Celebrity™ in the Pandora™ Process on Topaz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3910" y="3399030"/>
              <a:ext cx="1863406" cy="1820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2335219" y="5325805"/>
              <a:ext cx="168078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Celebrity™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1262</a:t>
              </a:r>
              <a:endParaRPr lang="en-US" dirty="0">
                <a:effectLst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97934" y="3608997"/>
            <a:ext cx="1806085" cy="2573107"/>
            <a:chOff x="4115894" y="3188050"/>
            <a:chExt cx="1806085" cy="2573107"/>
          </a:xfrm>
        </p:grpSpPr>
        <p:pic>
          <p:nvPicPr>
            <p:cNvPr id="25" name="Picture 17" descr="Hot Pink™ in the Kaleidoscope® Process on Topaz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5894" y="3188050"/>
              <a:ext cx="1806085" cy="1820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25"/>
            <p:cNvSpPr/>
            <p:nvPr/>
          </p:nvSpPr>
          <p:spPr>
            <a:xfrm>
              <a:off x="4278662" y="5114826"/>
              <a:ext cx="152128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Hot Pink™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120</a:t>
              </a:r>
              <a:endParaRPr lang="en-US" dirty="0">
                <a:effectLst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288048" y="718333"/>
            <a:ext cx="1804568" cy="2523420"/>
            <a:chOff x="10035712" y="874869"/>
            <a:chExt cx="1804568" cy="2523420"/>
          </a:xfrm>
        </p:grpSpPr>
        <p:pic>
          <p:nvPicPr>
            <p:cNvPr id="31" name="Picture 6" descr="Smiley Face™ in the Surreal™ Process on Topaz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35712" y="874869"/>
              <a:ext cx="1804568" cy="18320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Rectangle 31"/>
            <p:cNvSpPr/>
            <p:nvPr/>
          </p:nvSpPr>
          <p:spPr>
            <a:xfrm>
              <a:off x="10113998" y="2751958"/>
              <a:ext cx="164799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Smiley Face™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1440</a:t>
              </a:r>
              <a:endParaRPr lang="en-US" dirty="0">
                <a:effectLst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9943824" y="705790"/>
            <a:ext cx="1769101" cy="2543465"/>
            <a:chOff x="10178760" y="2819398"/>
            <a:chExt cx="1769101" cy="2543465"/>
          </a:xfrm>
        </p:grpSpPr>
        <p:pic>
          <p:nvPicPr>
            <p:cNvPr id="34" name="Picture 12" descr="Spring Fever™ in the Surreal™ Process on Topaz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6307" y="2819398"/>
              <a:ext cx="1594008" cy="18381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Rectangle 34"/>
            <p:cNvSpPr/>
            <p:nvPr/>
          </p:nvSpPr>
          <p:spPr>
            <a:xfrm>
              <a:off x="10178760" y="4716532"/>
              <a:ext cx="176910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Spring Fever™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1636</a:t>
              </a:r>
              <a:endParaRPr lang="en-US" dirty="0">
                <a:effectLst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767400" y="720664"/>
            <a:ext cx="1900618" cy="2528591"/>
            <a:chOff x="581326" y="703098"/>
            <a:chExt cx="1900618" cy="2528591"/>
          </a:xfrm>
        </p:grpSpPr>
        <p:pic>
          <p:nvPicPr>
            <p:cNvPr id="37" name="Picture 1" descr="OverRated™ in the Surreal™ Process on Topaz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326" y="703098"/>
              <a:ext cx="1900618" cy="1832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Rectangle 37"/>
            <p:cNvSpPr/>
            <p:nvPr/>
          </p:nvSpPr>
          <p:spPr>
            <a:xfrm>
              <a:off x="714866" y="2585358"/>
              <a:ext cx="163353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/>
                <a:t>OverRated</a:t>
              </a:r>
              <a:r>
                <a:rPr lang="en-US" dirty="0"/>
                <a:t>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2625</a:t>
              </a:r>
              <a:endParaRPr lang="en-US" dirty="0">
                <a:effectLst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43522" y="718332"/>
            <a:ext cx="1687459" cy="2526005"/>
            <a:chOff x="-29526" y="3220784"/>
            <a:chExt cx="1687459" cy="2526005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886" y="3220784"/>
              <a:ext cx="1371599" cy="1832175"/>
            </a:xfrm>
            <a:prstGeom prst="rect">
              <a:avLst/>
            </a:prstGeom>
          </p:spPr>
        </p:pic>
        <p:sp>
          <p:nvSpPr>
            <p:cNvPr id="44" name="Rectangle 43"/>
            <p:cNvSpPr/>
            <p:nvPr/>
          </p:nvSpPr>
          <p:spPr>
            <a:xfrm>
              <a:off x="-29526" y="5100458"/>
              <a:ext cx="168745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Groovy™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2185</a:t>
              </a:r>
              <a:endParaRPr lang="en-US" dirty="0">
                <a:effectLst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958102" y="3608997"/>
            <a:ext cx="1699899" cy="2617183"/>
            <a:chOff x="4270954" y="396240"/>
            <a:chExt cx="1699899" cy="2617183"/>
          </a:xfrm>
        </p:grpSpPr>
        <p:pic>
          <p:nvPicPr>
            <p:cNvPr id="40" name="Picture 39" descr="Passion Pink™ in the Kaleidoscope® Process on Topaz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9595" y="396240"/>
              <a:ext cx="1462618" cy="19267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Rectangle 40"/>
            <p:cNvSpPr/>
            <p:nvPr/>
          </p:nvSpPr>
          <p:spPr>
            <a:xfrm>
              <a:off x="4270954" y="2367092"/>
              <a:ext cx="169989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Passion Pink™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1747</a:t>
              </a:r>
              <a:endParaRPr lang="en-US" dirty="0"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52663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169625" y="143452"/>
            <a:ext cx="1852749" cy="5623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TOPAZ</a:t>
            </a:r>
            <a:endParaRPr lang="en-US" sz="3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030454" y="3577178"/>
            <a:ext cx="1938884" cy="2570090"/>
            <a:chOff x="4086190" y="3138773"/>
            <a:chExt cx="1938884" cy="2570090"/>
          </a:xfrm>
        </p:grpSpPr>
        <p:pic>
          <p:nvPicPr>
            <p:cNvPr id="7" name="Picture 9" descr="Pink Lady Slipper™ in the Pandora™ Process on Topaz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3468" y="3138773"/>
              <a:ext cx="1365764" cy="18202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4086190" y="5062532"/>
              <a:ext cx="193888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Pink Lady Slipper</a:t>
              </a:r>
              <a:r>
                <a:rPr lang="en-US" dirty="0" smtClean="0"/>
                <a:t>™</a:t>
              </a:r>
            </a:p>
            <a:p>
              <a:r>
                <a:rPr lang="en-US" dirty="0" smtClean="0"/>
                <a:t>Color# 1420 </a:t>
              </a:r>
              <a:endParaRPr lang="en-US" dirty="0">
                <a:effectLst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373684" y="3577178"/>
            <a:ext cx="1803059" cy="2570091"/>
            <a:chOff x="5924928" y="2910839"/>
            <a:chExt cx="1803059" cy="2570091"/>
          </a:xfrm>
        </p:grpSpPr>
        <p:pic>
          <p:nvPicPr>
            <p:cNvPr id="10" name="Picture 6" descr="Orange Beauty™ in the Surreal™ Process on Topaz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1219" y="2910839"/>
              <a:ext cx="1383291" cy="1820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5924928" y="4834599"/>
              <a:ext cx="180305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Orange Beauty™</a:t>
              </a:r>
            </a:p>
            <a:p>
              <a:r>
                <a:rPr lang="en-US" dirty="0"/>
                <a:t>Color ID # 2679</a:t>
              </a:r>
              <a:endParaRPr lang="en-US" dirty="0">
                <a:effectLst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254101" y="848565"/>
            <a:ext cx="2112812" cy="2430785"/>
            <a:chOff x="3577035" y="3731953"/>
            <a:chExt cx="2112812" cy="2430785"/>
          </a:xfrm>
        </p:grpSpPr>
        <p:pic>
          <p:nvPicPr>
            <p:cNvPr id="13" name="Picture 5" descr="Borrowed Treasure™ in the Pandora™ Process on Topaz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8356" y="3731953"/>
              <a:ext cx="1650170" cy="15789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3577035" y="5516407"/>
              <a:ext cx="211281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effectLst/>
                </a:rPr>
                <a:t>Borrowed Treasure™</a:t>
              </a:r>
            </a:p>
            <a:p>
              <a:r>
                <a:rPr lang="en-US" dirty="0" smtClean="0">
                  <a:effectLst/>
                </a:rPr>
                <a:t>Color ID # 1258</a:t>
              </a:r>
              <a:endParaRPr lang="en-US" dirty="0">
                <a:effectLst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25046" y="749508"/>
            <a:ext cx="1679829" cy="2529842"/>
            <a:chOff x="5930434" y="740504"/>
            <a:chExt cx="1178937" cy="1895644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707" y="740504"/>
              <a:ext cx="1000395" cy="1331541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5930434" y="2151844"/>
              <a:ext cx="1178937" cy="4843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Daisy Blue™</a:t>
              </a:r>
            </a:p>
            <a:p>
              <a:r>
                <a:rPr lang="en-US" dirty="0"/>
                <a:t>Color ID </a:t>
              </a:r>
              <a:r>
                <a:rPr lang="en-US" dirty="0" smtClean="0"/>
                <a:t># 1405</a:t>
              </a:r>
              <a:endParaRPr lang="en-US" dirty="0">
                <a:effectLst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584230" y="734216"/>
            <a:ext cx="1875671" cy="2545134"/>
            <a:chOff x="520198" y="3457937"/>
            <a:chExt cx="1875671" cy="2545134"/>
          </a:xfrm>
        </p:grpSpPr>
        <p:pic>
          <p:nvPicPr>
            <p:cNvPr id="22" name="Picture 7" descr="Shanghai Red™ in the Surreal™ [Combo] Process on Topaz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198" y="3457937"/>
              <a:ext cx="1875671" cy="17770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593746" y="5356740"/>
              <a:ext cx="172724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Shanghai Red™</a:t>
              </a:r>
            </a:p>
            <a:p>
              <a:r>
                <a:rPr lang="en-US" dirty="0" smtClean="0"/>
                <a:t>Color </a:t>
              </a:r>
              <a:r>
                <a:rPr lang="en-US" dirty="0"/>
                <a:t>ID # 2940</a:t>
              </a:r>
              <a:endParaRPr lang="en-US" dirty="0">
                <a:effectLst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756604" y="3577178"/>
            <a:ext cx="1643615" cy="2585675"/>
            <a:chOff x="2357959" y="3459480"/>
            <a:chExt cx="1643615" cy="2585675"/>
          </a:xfrm>
        </p:grpSpPr>
        <p:pic>
          <p:nvPicPr>
            <p:cNvPr id="25" name="Picture 8" descr="ShowTime™ in the Surreal™ [Combo] Process on Topaz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6449" y="3459480"/>
              <a:ext cx="1386637" cy="18175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25"/>
            <p:cNvSpPr/>
            <p:nvPr/>
          </p:nvSpPr>
          <p:spPr>
            <a:xfrm>
              <a:off x="2357959" y="5398824"/>
              <a:ext cx="164361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ShowTime™</a:t>
              </a:r>
            </a:p>
            <a:p>
              <a:r>
                <a:rPr lang="en-US" dirty="0"/>
                <a:t>Color ID # 2936</a:t>
              </a:r>
              <a:endParaRPr lang="en-US" dirty="0">
                <a:effectLst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9824010" y="3577178"/>
            <a:ext cx="1838653" cy="2570090"/>
            <a:chOff x="9981893" y="3666171"/>
            <a:chExt cx="1838653" cy="2570090"/>
          </a:xfrm>
        </p:grpSpPr>
        <p:pic>
          <p:nvPicPr>
            <p:cNvPr id="28" name="Picture 12" descr="Tourmaline Pink™ in the Kaleidoscope® Process on Topaz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38958" y="3666171"/>
              <a:ext cx="1524524" cy="1820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Rectangle 28"/>
            <p:cNvSpPr/>
            <p:nvPr/>
          </p:nvSpPr>
          <p:spPr>
            <a:xfrm>
              <a:off x="9981893" y="5589930"/>
              <a:ext cx="183865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Tourmaline Pink™</a:t>
              </a:r>
            </a:p>
            <a:p>
              <a:r>
                <a:rPr lang="en-US" dirty="0"/>
                <a:t>Color ID # 187</a:t>
              </a:r>
              <a:endParaRPr lang="en-US" dirty="0">
                <a:effectLst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42451" y="3577178"/>
            <a:ext cx="2045021" cy="2573106"/>
            <a:chOff x="6387228" y="4360793"/>
            <a:chExt cx="2045021" cy="2573106"/>
          </a:xfrm>
        </p:grpSpPr>
        <p:pic>
          <p:nvPicPr>
            <p:cNvPr id="34" name="Picture 10" descr="Morning Bouquet™ in the Pandora™ Process on Topaz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7024" y="4360793"/>
              <a:ext cx="1425431" cy="1820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Rectangle 34"/>
            <p:cNvSpPr/>
            <p:nvPr/>
          </p:nvSpPr>
          <p:spPr>
            <a:xfrm>
              <a:off x="6387228" y="6287568"/>
              <a:ext cx="204502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Morning Bouquet™</a:t>
              </a:r>
            </a:p>
            <a:p>
              <a:r>
                <a:rPr lang="en-US" dirty="0"/>
                <a:t>Color ID # 1265</a:t>
              </a:r>
              <a:endParaRPr lang="en-US" dirty="0">
                <a:effectLst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9824010" y="705790"/>
            <a:ext cx="1572911" cy="2575470"/>
            <a:chOff x="7784212" y="3460266"/>
            <a:chExt cx="1572911" cy="2575470"/>
          </a:xfrm>
        </p:grpSpPr>
        <p:pic>
          <p:nvPicPr>
            <p:cNvPr id="40" name="Picture 11" descr="Rose Pink™ in the Kaleidoscope® Process on Topaz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4212" y="3460266"/>
              <a:ext cx="1524523" cy="18835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Rectangle 40"/>
            <p:cNvSpPr/>
            <p:nvPr/>
          </p:nvSpPr>
          <p:spPr>
            <a:xfrm>
              <a:off x="7784212" y="5389405"/>
              <a:ext cx="157291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Rose Pink™</a:t>
              </a:r>
            </a:p>
            <a:p>
              <a:r>
                <a:rPr lang="en-US" dirty="0"/>
                <a:t>Color ID # 169</a:t>
              </a:r>
              <a:endParaRPr lang="en-US" dirty="0">
                <a:effectLst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5073952" y="848565"/>
            <a:ext cx="1661751" cy="2470078"/>
            <a:chOff x="4265609" y="664868"/>
            <a:chExt cx="1661751" cy="2470078"/>
          </a:xfrm>
        </p:grpSpPr>
        <p:pic>
          <p:nvPicPr>
            <p:cNvPr id="43" name="Picture 3" descr="Unforgettable™ in the Pandora™ Process on Topaz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4531" y="664868"/>
              <a:ext cx="1323908" cy="1717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Rectangle 43"/>
            <p:cNvSpPr/>
            <p:nvPr/>
          </p:nvSpPr>
          <p:spPr>
            <a:xfrm>
              <a:off x="4265609" y="2488615"/>
              <a:ext cx="166175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Unforgettable™</a:t>
              </a:r>
            </a:p>
            <a:p>
              <a:r>
                <a:rPr lang="en-US" dirty="0"/>
                <a:t>Color ID # 1406</a:t>
              </a:r>
              <a:endParaRPr lang="en-US" dirty="0"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68259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169625" y="143452"/>
            <a:ext cx="1852749" cy="5623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TOPAZ</a:t>
            </a:r>
            <a:endParaRPr lang="en-US" sz="3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35841" y="853280"/>
            <a:ext cx="1707154" cy="2498150"/>
            <a:chOff x="8168636" y="3268641"/>
            <a:chExt cx="1707154" cy="2498150"/>
          </a:xfrm>
        </p:grpSpPr>
        <p:pic>
          <p:nvPicPr>
            <p:cNvPr id="7" name="Picture 21" descr="Flamingo Pink™ in the Kaleidoscope® Process on Topaz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4613" y="3268641"/>
              <a:ext cx="1512359" cy="18518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8168636" y="5120460"/>
              <a:ext cx="170715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dirty="0" err="1" smtClean="0"/>
                <a:t>Flamingo</a:t>
              </a:r>
              <a:r>
                <a:rPr lang="es-ES" dirty="0" smtClean="0"/>
                <a:t> Pink™</a:t>
              </a:r>
            </a:p>
            <a:p>
              <a:r>
                <a:rPr lang="es-ES" dirty="0" smtClean="0"/>
                <a:t>Color </a:t>
              </a:r>
              <a:r>
                <a:rPr lang="es-ES" dirty="0"/>
                <a:t>ID # 110</a:t>
              </a:r>
              <a:endParaRPr lang="es-ES" dirty="0">
                <a:effectLst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099266" y="3592922"/>
            <a:ext cx="1686883" cy="2581811"/>
            <a:chOff x="6195914" y="3218423"/>
            <a:chExt cx="1686883" cy="2581811"/>
          </a:xfrm>
        </p:grpSpPr>
        <p:pic>
          <p:nvPicPr>
            <p:cNvPr id="10" name="Picture 23" descr="Blessed™ in the Pandora™ Process on Topaz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5914" y="3218423"/>
              <a:ext cx="1686883" cy="17125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6262689" y="5153903"/>
              <a:ext cx="162010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Blessed™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1259</a:t>
              </a:r>
              <a:endParaRPr lang="en-US" dirty="0">
                <a:effectLst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025862" y="853280"/>
            <a:ext cx="1620108" cy="2497529"/>
            <a:chOff x="8470723" y="3345434"/>
            <a:chExt cx="1620108" cy="2497529"/>
          </a:xfrm>
        </p:grpSpPr>
        <p:pic>
          <p:nvPicPr>
            <p:cNvPr id="13" name="Picture 15" descr="Clueless™ in the Pandora™ Process on Topaz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81232" y="3345434"/>
              <a:ext cx="1283256" cy="16771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8470723" y="5196632"/>
              <a:ext cx="162010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Clueless™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1860</a:t>
              </a:r>
              <a:endParaRPr lang="en-US" dirty="0">
                <a:effectLst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595999" y="856229"/>
            <a:ext cx="1788235" cy="2495201"/>
            <a:chOff x="5937689" y="3078964"/>
            <a:chExt cx="1788235" cy="2495201"/>
          </a:xfrm>
        </p:grpSpPr>
        <p:pic>
          <p:nvPicPr>
            <p:cNvPr id="16" name="Picture 20" descr="Hot Radish™ in the Surreal™ [Combo] Process on Topaz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3622" y="3078964"/>
              <a:ext cx="1456371" cy="18482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5937689" y="4927834"/>
              <a:ext cx="178823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Hot Radish™</a:t>
              </a:r>
            </a:p>
            <a:p>
              <a:r>
                <a:rPr lang="en-US" dirty="0"/>
                <a:t>Color ID # 2944 </a:t>
              </a:r>
              <a:endParaRPr lang="en-US" dirty="0">
                <a:effectLst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557632" y="853280"/>
            <a:ext cx="1835375" cy="2497528"/>
            <a:chOff x="10368353" y="350520"/>
            <a:chExt cx="1835375" cy="2497528"/>
          </a:xfrm>
        </p:grpSpPr>
        <p:pic>
          <p:nvPicPr>
            <p:cNvPr id="19" name="Picture 6" descr="Grapefruit Pink™ in the Pandora™ Process on Topaz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76559" y="350520"/>
              <a:ext cx="1465795" cy="18511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10368353" y="2201717"/>
              <a:ext cx="183537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Grapefruit Pink™</a:t>
              </a:r>
            </a:p>
            <a:p>
              <a:r>
                <a:rPr lang="en-US" dirty="0"/>
                <a:t>Color ID # 1404 </a:t>
              </a:r>
              <a:endParaRPr lang="en-US" dirty="0">
                <a:effectLst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9683519" y="3592922"/>
            <a:ext cx="2312311" cy="2581811"/>
            <a:chOff x="6150460" y="383857"/>
            <a:chExt cx="2312311" cy="2581811"/>
          </a:xfrm>
        </p:grpSpPr>
        <p:pic>
          <p:nvPicPr>
            <p:cNvPr id="22" name="Picture 4" descr="Barberry Wine™ in the Pandora™ Process on Topaz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8436" y="383857"/>
              <a:ext cx="1356360" cy="1798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6150460" y="2319337"/>
              <a:ext cx="231231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Barberry Wine™</a:t>
              </a:r>
            </a:p>
            <a:p>
              <a:r>
                <a:rPr lang="en-US" dirty="0"/>
                <a:t>Color ID # 1466 Topaz</a:t>
              </a:r>
              <a:endParaRPr lang="en-US" dirty="0">
                <a:effectLst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483456" y="3592922"/>
            <a:ext cx="1748178" cy="2588050"/>
            <a:chOff x="6338057" y="3930014"/>
            <a:chExt cx="1748178" cy="2588050"/>
          </a:xfrm>
        </p:grpSpPr>
        <p:pic>
          <p:nvPicPr>
            <p:cNvPr id="25" name="Picture 10" descr="Compelling™ in the Pandora™ Process on Topaz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8057" y="3930014"/>
              <a:ext cx="1748178" cy="18329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25"/>
            <p:cNvSpPr/>
            <p:nvPr/>
          </p:nvSpPr>
          <p:spPr>
            <a:xfrm>
              <a:off x="6376336" y="5871733"/>
              <a:ext cx="167161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Compelling™</a:t>
              </a:r>
            </a:p>
            <a:p>
              <a:r>
                <a:rPr lang="en-US" dirty="0"/>
                <a:t>Color ID # 2088 </a:t>
              </a:r>
              <a:endParaRPr lang="en-US" dirty="0">
                <a:effectLst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10292" y="3592922"/>
            <a:ext cx="1693020" cy="2588052"/>
            <a:chOff x="6065937" y="3365084"/>
            <a:chExt cx="1693020" cy="2346863"/>
          </a:xfrm>
        </p:grpSpPr>
        <p:pic>
          <p:nvPicPr>
            <p:cNvPr id="28" name="Picture 20" descr="FireGlow Pink™ in the Pandora™ Process on Topaz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4743" y="3365084"/>
              <a:ext cx="1515409" cy="16621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Rectangle 28"/>
            <p:cNvSpPr/>
            <p:nvPr/>
          </p:nvSpPr>
          <p:spPr>
            <a:xfrm>
              <a:off x="6065937" y="5125850"/>
              <a:ext cx="1693020" cy="5860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/>
                <a:t>FireGlow</a:t>
              </a:r>
              <a:r>
                <a:rPr lang="en-US" dirty="0"/>
                <a:t> Pink™</a:t>
              </a:r>
            </a:p>
            <a:p>
              <a:r>
                <a:rPr lang="en-US" dirty="0"/>
                <a:t>Color ID # 1548</a:t>
              </a:r>
              <a:endParaRPr lang="en-US" dirty="0">
                <a:effectLst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733357" y="3592922"/>
            <a:ext cx="1706880" cy="2588051"/>
            <a:chOff x="171440" y="3985260"/>
            <a:chExt cx="1706880" cy="2588051"/>
          </a:xfrm>
        </p:grpSpPr>
        <p:pic>
          <p:nvPicPr>
            <p:cNvPr id="34" name="Picture 7" descr="Rojo Naranja™ in the Pandora™ Process on Topaz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60" y="3985260"/>
              <a:ext cx="1318240" cy="17187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Rectangle 34"/>
            <p:cNvSpPr/>
            <p:nvPr/>
          </p:nvSpPr>
          <p:spPr>
            <a:xfrm>
              <a:off x="171440" y="5926980"/>
              <a:ext cx="170688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dirty="0"/>
                <a:t>Rojo Naranja™</a:t>
              </a:r>
            </a:p>
            <a:p>
              <a:r>
                <a:rPr lang="es-ES" dirty="0"/>
                <a:t>Color ID # 2067 </a:t>
              </a:r>
              <a:endParaRPr lang="es-ES" dirty="0">
                <a:effectLst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9693814" y="853280"/>
            <a:ext cx="2142918" cy="2497528"/>
            <a:chOff x="7750358" y="3733800"/>
            <a:chExt cx="2142918" cy="2497528"/>
          </a:xfrm>
        </p:grpSpPr>
        <p:pic>
          <p:nvPicPr>
            <p:cNvPr id="37" name="Picture 11" descr="Mountain Dynasty™ in the KaleidoTwo™ Process on Topaz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1475" y="3733800"/>
              <a:ext cx="1680685" cy="16693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Rectangle 37"/>
            <p:cNvSpPr/>
            <p:nvPr/>
          </p:nvSpPr>
          <p:spPr>
            <a:xfrm>
              <a:off x="7750358" y="5584997"/>
              <a:ext cx="214291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Mountain Dynasty™</a:t>
              </a:r>
            </a:p>
            <a:p>
              <a:r>
                <a:rPr lang="en-US" dirty="0"/>
                <a:t>Color ID # 3114</a:t>
              </a:r>
              <a:endParaRPr lang="en-US" dirty="0"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90989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169625" y="143452"/>
            <a:ext cx="1852749" cy="5623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TOPAZ</a:t>
            </a:r>
            <a:endParaRPr lang="en-US" sz="3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637442" y="849652"/>
            <a:ext cx="1727984" cy="2537538"/>
            <a:chOff x="4194929" y="3808093"/>
            <a:chExt cx="1727984" cy="2537538"/>
          </a:xfrm>
        </p:grpSpPr>
        <p:pic>
          <p:nvPicPr>
            <p:cNvPr id="4" name="Picture 9" descr="Ultra™ in the Pandora™ Process on Topaz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1858" y="3808093"/>
              <a:ext cx="1374127" cy="17660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4194929" y="5699300"/>
              <a:ext cx="172798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Ultra™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1282</a:t>
              </a:r>
              <a:endParaRPr lang="en-US" dirty="0">
                <a:effectLst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151165" y="901789"/>
            <a:ext cx="1663207" cy="2485400"/>
            <a:chOff x="7788372" y="3559969"/>
            <a:chExt cx="1663207" cy="2485400"/>
          </a:xfrm>
        </p:grpSpPr>
        <p:pic>
          <p:nvPicPr>
            <p:cNvPr id="7" name="Picture 11" descr="Vivacious Pink™ in the Surreal™ [Combo] Process on Topaz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4419" y="3559969"/>
              <a:ext cx="1311114" cy="1713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7788372" y="5399038"/>
              <a:ext cx="166320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Vivacious Pink™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2902</a:t>
              </a:r>
              <a:endParaRPr lang="en-US" dirty="0">
                <a:effectLst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849970" y="849651"/>
            <a:ext cx="1675280" cy="2538907"/>
            <a:chOff x="4180832" y="630841"/>
            <a:chExt cx="1675280" cy="2538907"/>
          </a:xfrm>
        </p:grpSpPr>
        <p:pic>
          <p:nvPicPr>
            <p:cNvPr id="10" name="Picture 3" descr="BabyBoom™ in the Pandora™ Process on Topaz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0832" y="630841"/>
              <a:ext cx="1675280" cy="17660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4225432" y="2523417"/>
              <a:ext cx="163068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 smtClean="0"/>
                <a:t>BabyBoom</a:t>
              </a:r>
              <a:r>
                <a:rPr lang="en-US" dirty="0" smtClean="0"/>
                <a:t>™</a:t>
              </a:r>
            </a:p>
            <a:p>
              <a:r>
                <a:rPr lang="en-US" dirty="0" smtClean="0"/>
                <a:t>Color </a:t>
              </a:r>
              <a:r>
                <a:rPr lang="en-US" dirty="0"/>
                <a:t>ID # 1858</a:t>
              </a:r>
              <a:endParaRPr lang="en-US" dirty="0">
                <a:effectLst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753048" y="849652"/>
            <a:ext cx="1674892" cy="2537537"/>
            <a:chOff x="4009037" y="3409286"/>
            <a:chExt cx="1674892" cy="2537537"/>
          </a:xfrm>
        </p:grpSpPr>
        <p:pic>
          <p:nvPicPr>
            <p:cNvPr id="13" name="Picture 9" descr="Pure Pink™ in the Kaleidoscope® Process on Topaz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9037" y="3409286"/>
              <a:ext cx="1674892" cy="1743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4052594" y="5300492"/>
              <a:ext cx="158777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Pure Pink™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159</a:t>
              </a:r>
              <a:endParaRPr lang="en-US" dirty="0">
                <a:effectLst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02987" y="3599060"/>
            <a:ext cx="1740871" cy="2570100"/>
            <a:chOff x="4364355" y="3383279"/>
            <a:chExt cx="1740871" cy="2570100"/>
          </a:xfrm>
        </p:grpSpPr>
        <p:pic>
          <p:nvPicPr>
            <p:cNvPr id="19" name="Picture 9" descr="Peony™ in the Kaleidoscope® Process on Topaz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4355" y="3383279"/>
              <a:ext cx="1740871" cy="17539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4457715" y="5307048"/>
              <a:ext cx="156543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Peony™</a:t>
              </a:r>
            </a:p>
            <a:p>
              <a:r>
                <a:rPr lang="en-US" dirty="0"/>
                <a:t>Color ID # 154 </a:t>
              </a:r>
              <a:endParaRPr lang="en-US" dirty="0">
                <a:effectLst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672414" y="3618603"/>
            <a:ext cx="1801922" cy="2550557"/>
            <a:chOff x="8023470" y="3383279"/>
            <a:chExt cx="1801922" cy="2550557"/>
          </a:xfrm>
        </p:grpSpPr>
        <p:pic>
          <p:nvPicPr>
            <p:cNvPr id="22" name="Picture 11" descr="Pink Solstice™ in the Kaleidoscope® Process on Topaz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3470" y="3383279"/>
              <a:ext cx="1801922" cy="17562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8136157" y="5287505"/>
              <a:ext cx="157654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Pink Solstice™</a:t>
              </a:r>
            </a:p>
            <a:p>
              <a:r>
                <a:rPr lang="en-US" dirty="0"/>
                <a:t>Color ID # 158 </a:t>
              </a:r>
              <a:endParaRPr lang="en-US" dirty="0">
                <a:effectLst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817983" y="3599060"/>
            <a:ext cx="1727673" cy="2568429"/>
            <a:chOff x="3908759" y="335280"/>
            <a:chExt cx="1727673" cy="2568429"/>
          </a:xfrm>
        </p:grpSpPr>
        <p:pic>
          <p:nvPicPr>
            <p:cNvPr id="25" name="Picture 3" descr="Barberry Wine™ in the Pandora™ Process on Topaz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1941" y="335280"/>
              <a:ext cx="1341120" cy="1747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25"/>
            <p:cNvSpPr/>
            <p:nvPr/>
          </p:nvSpPr>
          <p:spPr>
            <a:xfrm>
              <a:off x="3908759" y="2257378"/>
              <a:ext cx="172767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Barberry Wine™</a:t>
              </a:r>
            </a:p>
            <a:p>
              <a:r>
                <a:rPr lang="en-US" dirty="0"/>
                <a:t>Color ID # 1466</a:t>
              </a:r>
              <a:endParaRPr lang="en-US" dirty="0">
                <a:effectLst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09318" y="849653"/>
            <a:ext cx="2034540" cy="2537538"/>
            <a:chOff x="9851915" y="3308982"/>
            <a:chExt cx="2034540" cy="2537538"/>
          </a:xfrm>
        </p:grpSpPr>
        <p:pic>
          <p:nvPicPr>
            <p:cNvPr id="31" name="Picture 12" descr="Southern Accents™ in the Pandora™ Process on Topaz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84131" y="3308982"/>
              <a:ext cx="1370108" cy="17660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Rectangle 31"/>
            <p:cNvSpPr/>
            <p:nvPr/>
          </p:nvSpPr>
          <p:spPr>
            <a:xfrm>
              <a:off x="9851915" y="5200189"/>
              <a:ext cx="203454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Southern Accents™</a:t>
              </a:r>
            </a:p>
            <a:p>
              <a:r>
                <a:rPr lang="en-US" dirty="0"/>
                <a:t>Color ID # 2259 </a:t>
              </a:r>
              <a:endParaRPr lang="en-US" dirty="0">
                <a:effectLst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5283584" y="3618603"/>
            <a:ext cx="1722120" cy="2589871"/>
            <a:chOff x="402433" y="526733"/>
            <a:chExt cx="1722120" cy="2589871"/>
          </a:xfrm>
        </p:grpSpPr>
        <p:pic>
          <p:nvPicPr>
            <p:cNvPr id="50" name="Picture 1" descr="StarryEssence™ in the Kaleidoscope® Process on Topaz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59" y="526733"/>
              <a:ext cx="1682593" cy="17344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" name="Rectangle 50"/>
            <p:cNvSpPr/>
            <p:nvPr/>
          </p:nvSpPr>
          <p:spPr>
            <a:xfrm>
              <a:off x="402433" y="2470273"/>
              <a:ext cx="172212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/>
                <a:t>StarryEssence</a:t>
              </a:r>
              <a:r>
                <a:rPr lang="en-US" dirty="0"/>
                <a:t>™</a:t>
              </a:r>
            </a:p>
            <a:p>
              <a:r>
                <a:rPr lang="en-US" dirty="0"/>
                <a:t>Color ID # 184</a:t>
              </a:r>
              <a:endParaRPr lang="en-US" dirty="0">
                <a:effectLst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10019911" y="3599060"/>
            <a:ext cx="1744176" cy="2568428"/>
            <a:chOff x="5984076" y="3550323"/>
            <a:chExt cx="1744176" cy="2568428"/>
          </a:xfrm>
        </p:grpSpPr>
        <p:pic>
          <p:nvPicPr>
            <p:cNvPr id="56" name="Picture 10" descr="The Only One™ in the Pandora™ Process on Topaz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6981" y="3550323"/>
              <a:ext cx="1318366" cy="17757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7" name="Rectangle 56"/>
            <p:cNvSpPr/>
            <p:nvPr/>
          </p:nvSpPr>
          <p:spPr>
            <a:xfrm>
              <a:off x="5984076" y="5472420"/>
              <a:ext cx="174417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The Only One™</a:t>
              </a:r>
            </a:p>
            <a:p>
              <a:r>
                <a:rPr lang="en-US" dirty="0"/>
                <a:t>Color ID # 2483 </a:t>
              </a:r>
              <a:endParaRPr lang="en-US" dirty="0"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74247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169625" y="143452"/>
            <a:ext cx="1852749" cy="5623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TOPAZ</a:t>
            </a:r>
            <a:endParaRPr lang="en-US" sz="3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58383" y="800786"/>
            <a:ext cx="1633537" cy="2501112"/>
            <a:chOff x="267883" y="400456"/>
            <a:chExt cx="1633537" cy="2501112"/>
          </a:xfrm>
        </p:grpSpPr>
        <p:pic>
          <p:nvPicPr>
            <p:cNvPr id="4" name="Picture 1" descr="OutBurst™ in the Surreal™ Process on Topaz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907" y="400456"/>
              <a:ext cx="1363491" cy="17597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267883" y="2255237"/>
              <a:ext cx="163353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/>
                <a:t>OutBurst</a:t>
              </a:r>
              <a:r>
                <a:rPr lang="en-US" dirty="0"/>
                <a:t>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1439</a:t>
              </a:r>
              <a:endParaRPr lang="en-US" dirty="0">
                <a:effectLst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233924" y="800785"/>
            <a:ext cx="1912627" cy="2501365"/>
            <a:chOff x="10111227" y="3260819"/>
            <a:chExt cx="1912627" cy="2501365"/>
          </a:xfrm>
        </p:grpSpPr>
        <p:pic>
          <p:nvPicPr>
            <p:cNvPr id="7" name="Picture 12" descr="Quizzical Orange™ in the Surreal™ [Combo] Process on Topaz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32711" y="3260819"/>
              <a:ext cx="1476358" cy="1759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10111227" y="5115853"/>
              <a:ext cx="191262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Quizzical Orange™</a:t>
              </a:r>
            </a:p>
            <a:p>
              <a:r>
                <a:rPr lang="en-US" dirty="0"/>
                <a:t>Color ID # 2989</a:t>
              </a:r>
              <a:endParaRPr lang="en-US" dirty="0">
                <a:effectLst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793306" y="800785"/>
            <a:ext cx="1645920" cy="2501113"/>
            <a:chOff x="10168411" y="434340"/>
            <a:chExt cx="1645920" cy="2501113"/>
          </a:xfrm>
        </p:grpSpPr>
        <p:pic>
          <p:nvPicPr>
            <p:cNvPr id="10" name="Picture 6" descr="Peach Posey™ in the Surreal™ [Combo] Process on Topaz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1281" y="434340"/>
              <a:ext cx="1440181" cy="17595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10168411" y="2289122"/>
              <a:ext cx="164592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Peach Posey™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2991</a:t>
              </a:r>
              <a:endParaRPr lang="en-US" dirty="0">
                <a:effectLst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814835" y="800785"/>
            <a:ext cx="1738803" cy="2501365"/>
            <a:chOff x="1471" y="3230880"/>
            <a:chExt cx="1738803" cy="2501365"/>
          </a:xfrm>
        </p:grpSpPr>
        <p:pic>
          <p:nvPicPr>
            <p:cNvPr id="13" name="Picture 7" descr="Pukka™ in the Surreal™ [Combo] Process on Topaz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453" y="3230880"/>
              <a:ext cx="1414840" cy="1811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1471" y="5085914"/>
              <a:ext cx="173880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Pukka™</a:t>
              </a:r>
            </a:p>
            <a:p>
              <a:r>
                <a:rPr lang="en-US" dirty="0"/>
                <a:t>Color ID # 2951 </a:t>
              </a:r>
              <a:endParaRPr lang="en-US" dirty="0">
                <a:effectLst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80047" y="3600182"/>
            <a:ext cx="1632121" cy="2496499"/>
            <a:chOff x="7560468" y="335281"/>
            <a:chExt cx="1632121" cy="2496499"/>
          </a:xfrm>
        </p:grpSpPr>
        <p:pic>
          <p:nvPicPr>
            <p:cNvPr id="16" name="Picture 5" descr="Candle Fire™ in the Pandora™ Process on Topaz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24776" y="335281"/>
              <a:ext cx="1312543" cy="16763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7560468" y="2185449"/>
              <a:ext cx="163212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Candle Fire™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1467</a:t>
              </a:r>
              <a:endParaRPr lang="en-US" dirty="0">
                <a:effectLst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672907" y="3600182"/>
            <a:ext cx="1790944" cy="2496498"/>
            <a:chOff x="2167762" y="3985260"/>
            <a:chExt cx="1790944" cy="2496498"/>
          </a:xfrm>
        </p:grpSpPr>
        <p:pic>
          <p:nvPicPr>
            <p:cNvPr id="19" name="Picture 8" descr="Synergic Fusion™ in the Pandora™ Process on Topaz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6936" y="3985260"/>
              <a:ext cx="1380200" cy="16763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2167762" y="5835427"/>
              <a:ext cx="179094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Synergic Fusion™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2263</a:t>
              </a:r>
              <a:endParaRPr lang="en-US" dirty="0">
                <a:effectLst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376318" y="3611423"/>
            <a:ext cx="1627837" cy="2485254"/>
            <a:chOff x="4334902" y="4115882"/>
            <a:chExt cx="1627837" cy="2485254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0529" y="4115882"/>
              <a:ext cx="1540149" cy="1608506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4334902" y="5954805"/>
              <a:ext cx="162783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Ta </a:t>
              </a:r>
              <a:r>
                <a:rPr lang="en-US" dirty="0" err="1"/>
                <a:t>Daah</a:t>
              </a:r>
              <a:r>
                <a:rPr lang="en-US" dirty="0"/>
                <a:t>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2186</a:t>
              </a:r>
              <a:endParaRPr lang="en-US" dirty="0">
                <a:effectLst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0095088" y="800785"/>
            <a:ext cx="1628503" cy="2501365"/>
            <a:chOff x="4073120" y="287383"/>
            <a:chExt cx="1628503" cy="2501365"/>
          </a:xfrm>
        </p:grpSpPr>
        <p:pic>
          <p:nvPicPr>
            <p:cNvPr id="25" name="Picture 3" descr="Rascal Pink™ in the Surreal™ Process on Topaz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1994" y="287383"/>
              <a:ext cx="1410756" cy="1759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25"/>
            <p:cNvSpPr/>
            <p:nvPr/>
          </p:nvSpPr>
          <p:spPr>
            <a:xfrm>
              <a:off x="4073120" y="2142417"/>
              <a:ext cx="162850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dirty="0" err="1" smtClean="0"/>
                <a:t>Rascal</a:t>
              </a:r>
              <a:r>
                <a:rPr lang="es-ES" dirty="0" smtClean="0"/>
                <a:t> Pink™</a:t>
              </a:r>
            </a:p>
            <a:p>
              <a:r>
                <a:rPr lang="es-ES" dirty="0" smtClean="0"/>
                <a:t>Color ID # 2240</a:t>
              </a:r>
              <a:endParaRPr lang="es-ES" dirty="0">
                <a:effectLst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835536" y="3600182"/>
            <a:ext cx="1697403" cy="2496496"/>
            <a:chOff x="7940971" y="624840"/>
            <a:chExt cx="1697403" cy="2496496"/>
          </a:xfrm>
        </p:grpSpPr>
        <p:pic>
          <p:nvPicPr>
            <p:cNvPr id="28" name="Picture 5" descr="Savvy Pink™ in the Pandora™ Process on Topaz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1026" y="624840"/>
              <a:ext cx="1257294" cy="16763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Rectangle 28"/>
            <p:cNvSpPr/>
            <p:nvPr/>
          </p:nvSpPr>
          <p:spPr>
            <a:xfrm>
              <a:off x="7940971" y="2475005"/>
              <a:ext cx="169740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Savvy Pink™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1862</a:t>
              </a:r>
              <a:endParaRPr lang="en-US" dirty="0">
                <a:effectLst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0121598" y="3600182"/>
            <a:ext cx="1620661" cy="2496495"/>
            <a:chOff x="8291759" y="152400"/>
            <a:chExt cx="1620661" cy="2496495"/>
          </a:xfrm>
        </p:grpSpPr>
        <p:pic>
          <p:nvPicPr>
            <p:cNvPr id="31" name="Picture 5" descr="Subtly™ in the Pandora™ Process on Topaz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08670" y="152400"/>
              <a:ext cx="1386840" cy="17256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Rectangle 31"/>
            <p:cNvSpPr/>
            <p:nvPr/>
          </p:nvSpPr>
          <p:spPr>
            <a:xfrm>
              <a:off x="8291759" y="2002564"/>
              <a:ext cx="162066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Subtly™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1906</a:t>
              </a:r>
              <a:endParaRPr lang="en-US" dirty="0"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92956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169625" y="143452"/>
            <a:ext cx="1852749" cy="5623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TOPAZ</a:t>
            </a:r>
            <a:endParaRPr lang="en-US" sz="3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248320" y="705790"/>
            <a:ext cx="2022457" cy="2550183"/>
            <a:chOff x="5900261" y="500231"/>
            <a:chExt cx="2022457" cy="2550183"/>
          </a:xfrm>
        </p:grpSpPr>
        <p:pic>
          <p:nvPicPr>
            <p:cNvPr id="4" name="Picture 4" descr="Spring Pink™ [Dark] in the Kaleidoscope® Process on Topaz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0278" y="500231"/>
              <a:ext cx="1762424" cy="1812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5900261" y="2404083"/>
              <a:ext cx="202245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Spring Pink™ [Dark]</a:t>
              </a:r>
            </a:p>
            <a:p>
              <a:r>
                <a:rPr lang="en-US" dirty="0"/>
                <a:t>Color ID # 182 </a:t>
              </a:r>
              <a:endParaRPr lang="en-US" dirty="0">
                <a:effectLst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982362" y="705791"/>
            <a:ext cx="1671910" cy="2550181"/>
            <a:chOff x="10370424" y="478744"/>
            <a:chExt cx="1671910" cy="2550181"/>
          </a:xfrm>
        </p:grpSpPr>
        <p:pic>
          <p:nvPicPr>
            <p:cNvPr id="7" name="Picture 6" descr="SugarDaddy™ in the Pandora™ Process on Topaz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70424" y="478744"/>
              <a:ext cx="1671910" cy="17396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10399611" y="2382594"/>
              <a:ext cx="161353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/>
                <a:t>SugarDaddy</a:t>
              </a:r>
              <a:r>
                <a:rPr lang="en-US" dirty="0"/>
                <a:t>™</a:t>
              </a:r>
            </a:p>
            <a:p>
              <a:r>
                <a:rPr lang="en-US" dirty="0" smtClean="0"/>
                <a:t>Color </a:t>
              </a:r>
              <a:r>
                <a:rPr lang="en-US" dirty="0"/>
                <a:t>ID # </a:t>
              </a:r>
              <a:r>
                <a:rPr lang="en-US" dirty="0" smtClean="0"/>
                <a:t>1870</a:t>
              </a:r>
              <a:endParaRPr lang="en-US" dirty="0">
                <a:effectLst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792602" y="729434"/>
            <a:ext cx="1624149" cy="2526643"/>
            <a:chOff x="6083363" y="491732"/>
            <a:chExt cx="1624149" cy="2526643"/>
          </a:xfrm>
        </p:grpSpPr>
        <p:pic>
          <p:nvPicPr>
            <p:cNvPr id="10" name="Picture 4" descr="Teaberry™ in the Surreal™ [Combo] Process on Topaz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4832" y="491732"/>
              <a:ext cx="1381212" cy="17885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6083363" y="2372044"/>
              <a:ext cx="162414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Teaberry™</a:t>
              </a:r>
            </a:p>
            <a:p>
              <a:r>
                <a:rPr lang="en-US" dirty="0"/>
                <a:t>Color ID # 2939</a:t>
              </a:r>
              <a:endParaRPr lang="en-US" dirty="0">
                <a:effectLst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55463" y="3607812"/>
            <a:ext cx="1859093" cy="2576371"/>
            <a:chOff x="5873693" y="3352800"/>
            <a:chExt cx="1859093" cy="2576371"/>
          </a:xfrm>
        </p:grpSpPr>
        <p:pic>
          <p:nvPicPr>
            <p:cNvPr id="13" name="Picture 10" descr="Social Butterfly™ in the Surreal™ [Combo] Process on Topaz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6010" y="3352800"/>
              <a:ext cx="1354461" cy="17487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5873693" y="5282840"/>
              <a:ext cx="185909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Social Butterfly™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2924</a:t>
              </a:r>
              <a:endParaRPr lang="en-US" dirty="0">
                <a:effectLst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651717" y="3607812"/>
            <a:ext cx="1959672" cy="2576371"/>
            <a:chOff x="8358167" y="350520"/>
            <a:chExt cx="1959672" cy="2576371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4203" y="350520"/>
              <a:ext cx="1387600" cy="1748735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8358167" y="2280560"/>
              <a:ext cx="195967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Gladiola Blossom™</a:t>
              </a:r>
            </a:p>
            <a:p>
              <a:r>
                <a:rPr lang="en-US" dirty="0"/>
                <a:t>Color ID # 2983 </a:t>
              </a:r>
              <a:endParaRPr lang="en-US" dirty="0">
                <a:effectLst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30894" y="705790"/>
            <a:ext cx="1704677" cy="2549973"/>
            <a:chOff x="2514600" y="649604"/>
            <a:chExt cx="1704677" cy="2549973"/>
          </a:xfrm>
        </p:grpSpPr>
        <p:pic>
          <p:nvPicPr>
            <p:cNvPr id="19" name="Picture 2" descr="Morganite™ in the Kaleidoscope® Process on Topaz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600" y="649604"/>
              <a:ext cx="1704677" cy="1717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2586572" y="2553246"/>
              <a:ext cx="156073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/>
                <a:t>Morganite</a:t>
              </a:r>
              <a:r>
                <a:rPr lang="en-US" dirty="0"/>
                <a:t>™</a:t>
              </a:r>
            </a:p>
            <a:p>
              <a:r>
                <a:rPr lang="en-US" dirty="0"/>
                <a:t>Color ID # 147</a:t>
              </a:r>
              <a:endParaRPr lang="en-US" dirty="0">
                <a:effectLst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322024" y="3607811"/>
            <a:ext cx="1700349" cy="2576371"/>
            <a:chOff x="2453639" y="655319"/>
            <a:chExt cx="1700349" cy="2576371"/>
          </a:xfrm>
        </p:grpSpPr>
        <p:pic>
          <p:nvPicPr>
            <p:cNvPr id="37" name="Picture 2" descr="Happiness Is™ in the Surreal™ Process on Topaz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3639" y="655319"/>
              <a:ext cx="1700349" cy="16736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Rectangle 37"/>
            <p:cNvSpPr/>
            <p:nvPr/>
          </p:nvSpPr>
          <p:spPr>
            <a:xfrm>
              <a:off x="2464425" y="2585359"/>
              <a:ext cx="167877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Happiness Is™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1444</a:t>
              </a:r>
              <a:endParaRPr lang="en-US" dirty="0">
                <a:effectLst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507112" y="3607810"/>
            <a:ext cx="2215137" cy="2576371"/>
            <a:chOff x="4116308" y="655319"/>
            <a:chExt cx="2215137" cy="2576371"/>
          </a:xfrm>
        </p:grpSpPr>
        <p:pic>
          <p:nvPicPr>
            <p:cNvPr id="40" name="Picture 3" descr="Happiness Is™ [Light] in the Surreal™ Process on Topaz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2235" y="655319"/>
              <a:ext cx="1683285" cy="16736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Rectangle 40"/>
            <p:cNvSpPr/>
            <p:nvPr/>
          </p:nvSpPr>
          <p:spPr>
            <a:xfrm>
              <a:off x="4116308" y="2585359"/>
              <a:ext cx="221513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Happiness Is™ [Light]</a:t>
              </a:r>
            </a:p>
            <a:p>
              <a:r>
                <a:rPr lang="en-US" dirty="0"/>
                <a:t>Color ID # 2490</a:t>
              </a:r>
              <a:endParaRPr lang="en-US" dirty="0">
                <a:effectLst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9940675" y="3607809"/>
            <a:ext cx="1628857" cy="2576372"/>
            <a:chOff x="10302028" y="458150"/>
            <a:chExt cx="1628857" cy="2576372"/>
          </a:xfrm>
        </p:grpSpPr>
        <p:pic>
          <p:nvPicPr>
            <p:cNvPr id="43" name="Picture 6" descr="Siberian Sun™ in the KaleidoTwo™ Process on Topaz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5979" y="458150"/>
              <a:ext cx="1540957" cy="16736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Rectangle 43"/>
            <p:cNvSpPr/>
            <p:nvPr/>
          </p:nvSpPr>
          <p:spPr>
            <a:xfrm>
              <a:off x="10302028" y="2388191"/>
              <a:ext cx="162885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Siberian Sun™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2516</a:t>
              </a:r>
              <a:endParaRPr lang="en-US" dirty="0">
                <a:effectLst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0001847" y="705790"/>
            <a:ext cx="1628857" cy="2550288"/>
            <a:chOff x="8275924" y="2796834"/>
            <a:chExt cx="1628857" cy="2550288"/>
          </a:xfrm>
        </p:grpSpPr>
        <p:pic>
          <p:nvPicPr>
            <p:cNvPr id="46" name="Picture 11" descr="Spirit™ in the Mystvana™ Process on Topaz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1046" y="2796834"/>
              <a:ext cx="1418615" cy="17396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Rectangle 46"/>
            <p:cNvSpPr/>
            <p:nvPr/>
          </p:nvSpPr>
          <p:spPr>
            <a:xfrm>
              <a:off x="8275924" y="4700791"/>
              <a:ext cx="162885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Spirit™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1051</a:t>
              </a:r>
              <a:endParaRPr lang="en-US" dirty="0"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96267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169625" y="143452"/>
            <a:ext cx="1852749" cy="5623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TOPAZ</a:t>
            </a:r>
            <a:endParaRPr lang="en-US" sz="3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98563" y="693152"/>
            <a:ext cx="1743585" cy="2606283"/>
            <a:chOff x="6099327" y="152399"/>
            <a:chExt cx="1743585" cy="2606283"/>
          </a:xfrm>
        </p:grpSpPr>
        <p:pic>
          <p:nvPicPr>
            <p:cNvPr id="4" name="Picture 4" descr="Tangerine Pink™ in the Kaleidoscope® Process on Topaz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4589" y="152399"/>
              <a:ext cx="1453063" cy="18211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6099327" y="2112351"/>
              <a:ext cx="174358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Tangerine Pink™</a:t>
              </a:r>
            </a:p>
            <a:p>
              <a:r>
                <a:rPr lang="en-US" dirty="0"/>
                <a:t>Color ID # 603</a:t>
              </a:r>
              <a:endParaRPr lang="en-US" dirty="0">
                <a:effectLst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860585" y="689864"/>
            <a:ext cx="1631742" cy="2609570"/>
            <a:chOff x="7955132" y="358140"/>
            <a:chExt cx="1631742" cy="2609570"/>
          </a:xfrm>
        </p:grpSpPr>
        <p:pic>
          <p:nvPicPr>
            <p:cNvPr id="7" name="Picture 5" descr="Oregano™ in the Pandora™ Process on Topaz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3206" y="358140"/>
              <a:ext cx="1355594" cy="18244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7955132" y="2321379"/>
              <a:ext cx="163174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Oregano™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1295</a:t>
              </a:r>
              <a:endParaRPr lang="en-US" dirty="0">
                <a:effectLst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163414" y="689863"/>
            <a:ext cx="1702117" cy="2609571"/>
            <a:chOff x="4447856" y="477201"/>
            <a:chExt cx="1702117" cy="2609571"/>
          </a:xfrm>
        </p:grpSpPr>
        <p:pic>
          <p:nvPicPr>
            <p:cNvPr id="13" name="Picture 3" descr="Lady Love™ in the Pandora™ Process on Topaz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4385" y="477201"/>
              <a:ext cx="1389060" cy="18244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4447856" y="2440441"/>
              <a:ext cx="170211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Lady Love™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1422</a:t>
              </a:r>
              <a:endParaRPr lang="en-US" dirty="0">
                <a:effectLst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724324" y="3601277"/>
            <a:ext cx="1681303" cy="2543144"/>
            <a:chOff x="130485" y="330127"/>
            <a:chExt cx="1681303" cy="2543144"/>
          </a:xfrm>
        </p:grpSpPr>
        <p:pic>
          <p:nvPicPr>
            <p:cNvPr id="16" name="Picture 1" descr="Purity™ in the Pandora™ Process on Topaz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612" y="330127"/>
              <a:ext cx="1336652" cy="17406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130485" y="2226940"/>
              <a:ext cx="168130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Purity™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2261</a:t>
              </a:r>
              <a:endParaRPr lang="en-US" dirty="0">
                <a:effectLst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9895037" y="3601278"/>
            <a:ext cx="1657952" cy="2543143"/>
            <a:chOff x="10238116" y="333375"/>
            <a:chExt cx="1657952" cy="2543143"/>
          </a:xfrm>
        </p:grpSpPr>
        <p:pic>
          <p:nvPicPr>
            <p:cNvPr id="19" name="Picture 6" descr="Salmon Pink™ in the Kaleidoscope® Process on Topaz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86531" y="333375"/>
              <a:ext cx="1361123" cy="17406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10238116" y="2230187"/>
              <a:ext cx="165795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Salmon Pink™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388</a:t>
              </a:r>
              <a:endParaRPr lang="en-US" dirty="0">
                <a:effectLst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62770" y="3604514"/>
            <a:ext cx="1643779" cy="2539909"/>
            <a:chOff x="4499251" y="487681"/>
            <a:chExt cx="1643779" cy="2539909"/>
          </a:xfrm>
        </p:grpSpPr>
        <p:pic>
          <p:nvPicPr>
            <p:cNvPr id="22" name="Picture 3" descr="Euphoria™ in the Pandora™ Process on Topaz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4394" y="487681"/>
              <a:ext cx="1293495" cy="17373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4499251" y="2381259"/>
              <a:ext cx="164377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Euphoria™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1280</a:t>
              </a:r>
              <a:endParaRPr lang="en-US" dirty="0">
                <a:effectLst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002802" y="3601277"/>
            <a:ext cx="2249575" cy="2543145"/>
            <a:chOff x="10173218" y="3299462"/>
            <a:chExt cx="2249575" cy="2543145"/>
          </a:xfrm>
        </p:grpSpPr>
        <p:pic>
          <p:nvPicPr>
            <p:cNvPr id="25" name="Picture 14" descr="Magnifique SunRise™ in the Surreal™ [Combo] Process on Topaz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26119" y="3299462"/>
              <a:ext cx="1759212" cy="17406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25"/>
            <p:cNvSpPr/>
            <p:nvPr/>
          </p:nvSpPr>
          <p:spPr>
            <a:xfrm>
              <a:off x="10173218" y="5196276"/>
              <a:ext cx="224957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/>
                <a:t>Magnifique</a:t>
              </a:r>
              <a:r>
                <a:rPr lang="en-US" dirty="0"/>
                <a:t> </a:t>
              </a:r>
              <a:r>
                <a:rPr lang="en-US" dirty="0" err="1"/>
                <a:t>SunRise</a:t>
              </a:r>
              <a:r>
                <a:rPr lang="en-US" dirty="0"/>
                <a:t>™</a:t>
              </a:r>
            </a:p>
            <a:p>
              <a:r>
                <a:rPr lang="en-US" dirty="0"/>
                <a:t>Color ID # 2893 </a:t>
              </a:r>
              <a:endParaRPr lang="en-US" dirty="0">
                <a:effectLst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713622" y="3601277"/>
            <a:ext cx="1778705" cy="2543145"/>
            <a:chOff x="4495799" y="739139"/>
            <a:chExt cx="1778705" cy="2543145"/>
          </a:xfrm>
        </p:grpSpPr>
        <p:pic>
          <p:nvPicPr>
            <p:cNvPr id="28" name="Picture 3" descr="FireFlies™ in the Surreal™ [Combo] Process on Topaz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799" y="739139"/>
              <a:ext cx="1778705" cy="17406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Rectangle 28"/>
            <p:cNvSpPr/>
            <p:nvPr/>
          </p:nvSpPr>
          <p:spPr>
            <a:xfrm>
              <a:off x="4550050" y="2635953"/>
              <a:ext cx="167020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/>
                <a:t>FireFlies</a:t>
              </a:r>
              <a:r>
                <a:rPr lang="en-US" dirty="0"/>
                <a:t>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2911</a:t>
              </a:r>
              <a:endParaRPr lang="en-US" dirty="0">
                <a:effectLst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9733949" y="689861"/>
            <a:ext cx="1875776" cy="2609573"/>
            <a:chOff x="2003406" y="380311"/>
            <a:chExt cx="1875776" cy="2609573"/>
          </a:xfrm>
        </p:grpSpPr>
        <p:pic>
          <p:nvPicPr>
            <p:cNvPr id="34" name="Picture 2" descr="Boogie Thru Life™ in the Pandora™ Process on Topaz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1230" y="380311"/>
              <a:ext cx="1440128" cy="18244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Rectangle 34"/>
            <p:cNvSpPr/>
            <p:nvPr/>
          </p:nvSpPr>
          <p:spPr>
            <a:xfrm>
              <a:off x="2003406" y="2343553"/>
              <a:ext cx="187577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Boogie Thru Life™</a:t>
              </a:r>
            </a:p>
            <a:p>
              <a:r>
                <a:rPr lang="en-US" dirty="0"/>
                <a:t>Color ID # 2172</a:t>
              </a:r>
              <a:endParaRPr lang="en-US" dirty="0">
                <a:effectLst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477858" y="689862"/>
            <a:ext cx="1624666" cy="2609572"/>
            <a:chOff x="1986881" y="391476"/>
            <a:chExt cx="1624666" cy="2609572"/>
          </a:xfrm>
        </p:grpSpPr>
        <p:pic>
          <p:nvPicPr>
            <p:cNvPr id="37" name="Picture 2" descr="Sublimity™ in the Pandora™ Process on Topaz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0259" y="391476"/>
              <a:ext cx="1437911" cy="18244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Rectangle 37"/>
            <p:cNvSpPr/>
            <p:nvPr/>
          </p:nvSpPr>
          <p:spPr>
            <a:xfrm>
              <a:off x="1986881" y="2354717"/>
              <a:ext cx="162466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Sublimity™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2173</a:t>
              </a:r>
              <a:endParaRPr lang="en-US" dirty="0"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20603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169625" y="143452"/>
            <a:ext cx="1852749" cy="5623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TOPAZ</a:t>
            </a:r>
            <a:endParaRPr lang="en-US" sz="3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76922" y="705790"/>
            <a:ext cx="1621219" cy="2682243"/>
            <a:chOff x="6349072" y="3429001"/>
            <a:chExt cx="1621219" cy="2682243"/>
          </a:xfrm>
        </p:grpSpPr>
        <p:pic>
          <p:nvPicPr>
            <p:cNvPr id="4" name="Picture 10" descr="Blue Whisper™ in the Surreal™ [Combo] Process on Topaz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9369" y="3429001"/>
              <a:ext cx="1540627" cy="18485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6349072" y="5464913"/>
              <a:ext cx="162121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Blue Whisper™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2985</a:t>
              </a:r>
              <a:endParaRPr lang="en-US" dirty="0">
                <a:effectLst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13717" y="3544339"/>
            <a:ext cx="1885281" cy="2608825"/>
            <a:chOff x="6066600" y="3699827"/>
            <a:chExt cx="1885281" cy="2608825"/>
          </a:xfrm>
        </p:grpSpPr>
        <p:pic>
          <p:nvPicPr>
            <p:cNvPr id="13" name="Picture 10" descr="Leap Frog Paddy™ in the Surreal™ [Combo] Process on Topaz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0101" y="3699827"/>
              <a:ext cx="1478281" cy="17946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6066600" y="5662321"/>
              <a:ext cx="188528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Leap Frog Paddy™</a:t>
              </a:r>
            </a:p>
            <a:p>
              <a:r>
                <a:rPr lang="en-US" dirty="0"/>
                <a:t>Color ID # 2984 </a:t>
              </a:r>
              <a:endParaRPr lang="en-US" dirty="0">
                <a:effectLst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620242" y="705790"/>
            <a:ext cx="1965210" cy="2669146"/>
            <a:chOff x="2117171" y="365756"/>
            <a:chExt cx="1965210" cy="2669146"/>
          </a:xfrm>
        </p:grpSpPr>
        <p:pic>
          <p:nvPicPr>
            <p:cNvPr id="16" name="Picture 2" descr="Opposites Attract™ in the Surreal™ [Combo] Process on Topaz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5138" y="365756"/>
              <a:ext cx="1369277" cy="1822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2117171" y="2388571"/>
              <a:ext cx="196521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Opposites Attract™</a:t>
              </a:r>
            </a:p>
            <a:p>
              <a:r>
                <a:rPr lang="en-US" dirty="0"/>
                <a:t>Color ID # 2954 </a:t>
              </a:r>
              <a:endParaRPr lang="en-US" dirty="0">
                <a:effectLst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765547" y="3544339"/>
            <a:ext cx="1632189" cy="2608825"/>
            <a:chOff x="10016211" y="3533127"/>
            <a:chExt cx="1632189" cy="2608825"/>
          </a:xfrm>
        </p:grpSpPr>
        <p:pic>
          <p:nvPicPr>
            <p:cNvPr id="19" name="Picture 12" descr="SeaCruise™ in the Nirvanamyst™ Process on Topaz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87939" y="3533127"/>
              <a:ext cx="1288734" cy="18504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10016211" y="5495621"/>
              <a:ext cx="163218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/>
                <a:t>SeaCruise</a:t>
              </a:r>
              <a:r>
                <a:rPr lang="en-US" dirty="0"/>
                <a:t>™</a:t>
              </a:r>
            </a:p>
            <a:p>
              <a:r>
                <a:rPr lang="en-US" dirty="0"/>
                <a:t>Color ID # 1705</a:t>
              </a:r>
              <a:endParaRPr lang="en-US" dirty="0">
                <a:effectLst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0067716" y="3544338"/>
            <a:ext cx="1629347" cy="2608826"/>
            <a:chOff x="4148803" y="3810947"/>
            <a:chExt cx="1629347" cy="2608826"/>
          </a:xfrm>
        </p:grpSpPr>
        <p:pic>
          <p:nvPicPr>
            <p:cNvPr id="22" name="Picture 129" descr="Snooty™ in the Nirvanamyst™ Process on Topaz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8803" y="3810947"/>
              <a:ext cx="1447133" cy="17946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4148803" y="5773442"/>
              <a:ext cx="162934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Snooty™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2053</a:t>
              </a:r>
              <a:endParaRPr lang="en-US" dirty="0">
                <a:effectLst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832777" y="3544339"/>
            <a:ext cx="1682434" cy="2608825"/>
            <a:chOff x="5184976" y="3630700"/>
            <a:chExt cx="1682434" cy="2608825"/>
          </a:xfrm>
        </p:grpSpPr>
        <p:pic>
          <p:nvPicPr>
            <p:cNvPr id="25" name="Picture 10" descr="Wishing Well™ in the Nirvanamyst™ Process on Topaz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3328" y="3630700"/>
              <a:ext cx="1296390" cy="17365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25"/>
            <p:cNvSpPr/>
            <p:nvPr/>
          </p:nvSpPr>
          <p:spPr>
            <a:xfrm>
              <a:off x="5184976" y="5593194"/>
              <a:ext cx="168243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Wishing Well™</a:t>
              </a:r>
            </a:p>
            <a:p>
              <a:r>
                <a:rPr lang="en-US" dirty="0"/>
                <a:t>Color ID # 1174</a:t>
              </a:r>
              <a:endParaRPr lang="en-US" dirty="0">
                <a:effectLst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345225" y="3544339"/>
            <a:ext cx="1727861" cy="2608825"/>
            <a:chOff x="10254493" y="3630700"/>
            <a:chExt cx="1727861" cy="2608825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54493" y="3630700"/>
              <a:ext cx="1727861" cy="1736599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/>
          </p:nvSpPr>
          <p:spPr>
            <a:xfrm>
              <a:off x="10277013" y="5593194"/>
              <a:ext cx="165462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dirty="0" err="1"/>
                <a:t>Zesty</a:t>
              </a:r>
              <a:r>
                <a:rPr lang="es-ES" dirty="0"/>
                <a:t> </a:t>
              </a:r>
              <a:r>
                <a:rPr lang="es-ES" dirty="0" err="1"/>
                <a:t>Yore</a:t>
              </a:r>
              <a:r>
                <a:rPr lang="es-ES" dirty="0"/>
                <a:t>™</a:t>
              </a:r>
            </a:p>
            <a:p>
              <a:r>
                <a:rPr lang="es-ES" dirty="0"/>
                <a:t>Color ID # 1007</a:t>
              </a:r>
              <a:endParaRPr lang="es-ES" dirty="0">
                <a:effectLst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0031810" y="708038"/>
            <a:ext cx="1809446" cy="2679994"/>
            <a:chOff x="4356135" y="488865"/>
            <a:chExt cx="1809446" cy="2679994"/>
          </a:xfrm>
        </p:grpSpPr>
        <p:pic>
          <p:nvPicPr>
            <p:cNvPr id="31" name="Picture 3" descr="Limey Luscious™ in the Pandora™ Process on Topaz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4108" y="488865"/>
              <a:ext cx="1333500" cy="1844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Rectangle 31"/>
            <p:cNvSpPr/>
            <p:nvPr/>
          </p:nvSpPr>
          <p:spPr>
            <a:xfrm>
              <a:off x="4356135" y="2522528"/>
              <a:ext cx="180944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dirty="0" err="1"/>
                <a:t>Limey</a:t>
              </a:r>
              <a:r>
                <a:rPr lang="es-ES" dirty="0"/>
                <a:t> </a:t>
              </a:r>
              <a:r>
                <a:rPr lang="es-ES" dirty="0" err="1"/>
                <a:t>Luscious</a:t>
              </a:r>
              <a:r>
                <a:rPr lang="es-ES" dirty="0"/>
                <a:t>™</a:t>
              </a:r>
            </a:p>
            <a:p>
              <a:r>
                <a:rPr lang="es-ES" dirty="0"/>
                <a:t>Color ID # </a:t>
              </a:r>
              <a:r>
                <a:rPr lang="es-ES" dirty="0" smtClean="0"/>
                <a:t>1873</a:t>
              </a:r>
              <a:endParaRPr lang="es-ES" dirty="0">
                <a:effectLst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851367" y="705790"/>
            <a:ext cx="1691640" cy="2682242"/>
            <a:chOff x="2327908" y="4023360"/>
            <a:chExt cx="1691640" cy="2682242"/>
          </a:xfrm>
        </p:grpSpPr>
        <p:pic>
          <p:nvPicPr>
            <p:cNvPr id="34" name="Picture 8" descr="King's Quest™ in the Pandora™ Process on Topaz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6979" y="4023360"/>
              <a:ext cx="1333499" cy="1822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Rectangle 34"/>
            <p:cNvSpPr/>
            <p:nvPr/>
          </p:nvSpPr>
          <p:spPr>
            <a:xfrm>
              <a:off x="2327908" y="6059271"/>
              <a:ext cx="169164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King's Quest™</a:t>
              </a:r>
            </a:p>
            <a:p>
              <a:r>
                <a:rPr lang="en-US" dirty="0"/>
                <a:t>Color ID # 1537</a:t>
              </a:r>
              <a:endParaRPr lang="en-US" dirty="0">
                <a:effectLst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286670" y="705790"/>
            <a:ext cx="1844972" cy="2688121"/>
            <a:chOff x="2071166" y="350519"/>
            <a:chExt cx="1844972" cy="2688121"/>
          </a:xfrm>
        </p:grpSpPr>
        <p:pic>
          <p:nvPicPr>
            <p:cNvPr id="40" name="Picture 2" descr="Teardrop Dandy™ in the Nirvanamyst™ Process on Topaz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9791" y="350519"/>
              <a:ext cx="1447723" cy="1822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Rectangle 40"/>
            <p:cNvSpPr/>
            <p:nvPr/>
          </p:nvSpPr>
          <p:spPr>
            <a:xfrm>
              <a:off x="2071166" y="2392309"/>
              <a:ext cx="184497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Teardrop Dandy™</a:t>
              </a:r>
            </a:p>
            <a:p>
              <a:r>
                <a:rPr lang="en-US" dirty="0"/>
                <a:t>Color ID # 101</a:t>
              </a:r>
              <a:endParaRPr lang="en-US" dirty="0"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278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169625" y="143452"/>
            <a:ext cx="1852749" cy="5623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TOPAZ</a:t>
            </a:r>
            <a:endParaRPr lang="en-US" sz="3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7494938" y="3637852"/>
            <a:ext cx="1649944" cy="2464802"/>
            <a:chOff x="7551040" y="3641171"/>
            <a:chExt cx="1649944" cy="2464802"/>
          </a:xfrm>
        </p:grpSpPr>
        <p:pic>
          <p:nvPicPr>
            <p:cNvPr id="4" name="Picture 8" descr="Raging Seas™ in the Surreal™ [Combo] Process on Topaz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4468" y="3641171"/>
              <a:ext cx="1503090" cy="1782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7551040" y="5459642"/>
              <a:ext cx="164994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Raging Seas™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2916</a:t>
              </a:r>
              <a:endParaRPr lang="en-US" dirty="0">
                <a:effectLst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4997311" y="3641171"/>
            <a:ext cx="1806362" cy="2461483"/>
            <a:chOff x="4942795" y="3641171"/>
            <a:chExt cx="1806362" cy="2461483"/>
          </a:xfrm>
        </p:grpSpPr>
        <p:pic>
          <p:nvPicPr>
            <p:cNvPr id="7" name="Picture 7" descr="Organza Blue™ in the Surreal™ [Combo] Process on Topaz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5663" y="3641171"/>
              <a:ext cx="1440626" cy="1782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4942795" y="5456323"/>
              <a:ext cx="180636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Organza Blue™</a:t>
              </a:r>
            </a:p>
            <a:p>
              <a:r>
                <a:rPr lang="en-US" dirty="0"/>
                <a:t>Color ID # 2980 </a:t>
              </a:r>
              <a:endParaRPr lang="en-US" dirty="0">
                <a:effectLst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377266" y="3641171"/>
            <a:ext cx="1856735" cy="2478373"/>
            <a:chOff x="377266" y="3641171"/>
            <a:chExt cx="1856735" cy="2478373"/>
          </a:xfrm>
        </p:grpSpPr>
        <p:pic>
          <p:nvPicPr>
            <p:cNvPr id="13" name="Picture 8" descr="Reckless Regard™ in the Surreal™ Process on Topaz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641" y="3641171"/>
              <a:ext cx="1446609" cy="1782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377266" y="5456323"/>
              <a:ext cx="1856735" cy="663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Reckless Regard™</a:t>
              </a:r>
            </a:p>
            <a:p>
              <a:r>
                <a:rPr lang="en-US" dirty="0"/>
                <a:t>Color ID # 3356</a:t>
              </a:r>
              <a:endParaRPr lang="en-US" dirty="0">
                <a:effectLst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648219" y="853354"/>
            <a:ext cx="1772954" cy="2402879"/>
            <a:chOff x="3654171" y="629806"/>
            <a:chExt cx="1600520" cy="2274644"/>
          </a:xfrm>
        </p:grpSpPr>
        <p:pic>
          <p:nvPicPr>
            <p:cNvPr id="16" name="Picture 3" descr="Exotic Mist™ in the Surreal™ Process on Topaz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4171" y="629806"/>
              <a:ext cx="1600520" cy="15859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3709176" y="2292612"/>
              <a:ext cx="1490509" cy="6118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Exotic Mist™</a:t>
              </a:r>
            </a:p>
            <a:p>
              <a:r>
                <a:rPr lang="en-US" dirty="0"/>
                <a:t>Color ID # 2170</a:t>
              </a:r>
              <a:endParaRPr lang="en-US" dirty="0">
                <a:effectLst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9872232" y="847078"/>
            <a:ext cx="1826624" cy="2399604"/>
            <a:chOff x="1746831" y="678930"/>
            <a:chExt cx="1641955" cy="2270692"/>
          </a:xfrm>
        </p:grpSpPr>
        <p:pic>
          <p:nvPicPr>
            <p:cNvPr id="19" name="Picture 2" descr="Distraction™ in the Surreal™ Process on Topaz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831" y="678930"/>
              <a:ext cx="1549357" cy="1623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1747220" y="2303291"/>
              <a:ext cx="164156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Distraction™</a:t>
              </a:r>
            </a:p>
            <a:p>
              <a:r>
                <a:rPr lang="en-US" dirty="0"/>
                <a:t>Color ID # 1438</a:t>
              </a:r>
              <a:endParaRPr lang="en-US" dirty="0">
                <a:effectLst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30975" y="853354"/>
            <a:ext cx="1742435" cy="2393328"/>
            <a:chOff x="3829717" y="392120"/>
            <a:chExt cx="1742435" cy="2393328"/>
          </a:xfrm>
        </p:grpSpPr>
        <p:pic>
          <p:nvPicPr>
            <p:cNvPr id="22" name="Picture 3" descr="Pirate's Dream™ in the Pandora™ Process on Topaz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4160" y="392120"/>
              <a:ext cx="1323037" cy="17469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3829717" y="2139117"/>
              <a:ext cx="174243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Pirate's Dream™</a:t>
              </a:r>
            </a:p>
            <a:p>
              <a:r>
                <a:rPr lang="en-US" dirty="0" smtClean="0"/>
                <a:t>Color ID # 1241</a:t>
              </a:r>
              <a:endParaRPr lang="en-US" dirty="0">
                <a:effectLst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9807256" y="3654743"/>
            <a:ext cx="1759699" cy="2464801"/>
            <a:chOff x="9825403" y="3637852"/>
            <a:chExt cx="1598355" cy="2464801"/>
          </a:xfrm>
        </p:grpSpPr>
        <p:pic>
          <p:nvPicPr>
            <p:cNvPr id="31" name="Picture 10" descr="Pinball™ in the Nirvanamyst™ Process on Topaz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19015" y="3637852"/>
              <a:ext cx="1211133" cy="1782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Rectangle 31"/>
            <p:cNvSpPr/>
            <p:nvPr/>
          </p:nvSpPr>
          <p:spPr>
            <a:xfrm>
              <a:off x="9825403" y="5456322"/>
              <a:ext cx="159835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Pinball™</a:t>
              </a:r>
            </a:p>
            <a:p>
              <a:r>
                <a:rPr lang="en-US" dirty="0"/>
                <a:t>Color ID # 1168</a:t>
              </a:r>
              <a:endParaRPr lang="en-US" dirty="0">
                <a:effectLst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954140" y="856629"/>
            <a:ext cx="1892705" cy="2399604"/>
            <a:chOff x="6053894" y="3524392"/>
            <a:chExt cx="1600503" cy="2160241"/>
          </a:xfrm>
        </p:grpSpPr>
        <p:pic>
          <p:nvPicPr>
            <p:cNvPr id="34" name="Picture 10" descr="Velveteen Jade™ in the Pandora™ Process on Topaz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4438" y="3524392"/>
              <a:ext cx="1449436" cy="15260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Rectangle 34"/>
            <p:cNvSpPr/>
            <p:nvPr/>
          </p:nvSpPr>
          <p:spPr>
            <a:xfrm>
              <a:off x="6053894" y="5102774"/>
              <a:ext cx="1600503" cy="5818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Velveteen Jade™</a:t>
              </a:r>
            </a:p>
            <a:p>
              <a:r>
                <a:rPr lang="en-US" dirty="0"/>
                <a:t>Color ID # 1544</a:t>
              </a:r>
              <a:endParaRPr lang="en-US" dirty="0">
                <a:effectLst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389265" y="843803"/>
            <a:ext cx="1973495" cy="2402879"/>
            <a:chOff x="-152995" y="3630699"/>
            <a:chExt cx="1771796" cy="2131189"/>
          </a:xfrm>
        </p:grpSpPr>
        <p:pic>
          <p:nvPicPr>
            <p:cNvPr id="37" name="Picture 7" descr="Wild Blue Yonder™ in the Kaleidoscope® Process on Topaz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70" y="3630699"/>
              <a:ext cx="1349467" cy="1573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Rectangle 37"/>
            <p:cNvSpPr/>
            <p:nvPr/>
          </p:nvSpPr>
          <p:spPr>
            <a:xfrm>
              <a:off x="-152995" y="5188637"/>
              <a:ext cx="1771796" cy="5732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Wild Blue Yonder™</a:t>
              </a:r>
            </a:p>
            <a:p>
              <a:r>
                <a:rPr lang="en-US" dirty="0" smtClean="0"/>
                <a:t>Color ID # 191</a:t>
              </a:r>
              <a:endParaRPr lang="en-US" dirty="0">
                <a:effectLst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2702123" y="3641171"/>
            <a:ext cx="1712022" cy="2478373"/>
            <a:chOff x="2607332" y="3641171"/>
            <a:chExt cx="1712022" cy="2478373"/>
          </a:xfrm>
        </p:grpSpPr>
        <p:pic>
          <p:nvPicPr>
            <p:cNvPr id="40" name="Picture 8" descr="Wild Lily™ in the QueMyst™ Process on Topaz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9595" y="3641171"/>
              <a:ext cx="1487497" cy="1782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Rectangle 40"/>
            <p:cNvSpPr/>
            <p:nvPr/>
          </p:nvSpPr>
          <p:spPr>
            <a:xfrm>
              <a:off x="2607332" y="5473213"/>
              <a:ext cx="171202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Wild Lily™</a:t>
              </a:r>
            </a:p>
            <a:p>
              <a:r>
                <a:rPr lang="en-US" dirty="0" smtClean="0"/>
                <a:t>Color ID # 1137 </a:t>
              </a:r>
              <a:endParaRPr lang="en-US" dirty="0"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64255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169625" y="143452"/>
            <a:ext cx="1852749" cy="5623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TOPAZ</a:t>
            </a:r>
            <a:endParaRPr lang="en-US" sz="3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188675" y="838328"/>
            <a:ext cx="1758983" cy="2577804"/>
            <a:chOff x="5707921" y="347976"/>
            <a:chExt cx="1758983" cy="2577804"/>
          </a:xfrm>
        </p:grpSpPr>
        <p:pic>
          <p:nvPicPr>
            <p:cNvPr id="4" name="Picture 4" descr="Razzy Fuchsia™ in the Nirvanamyst™ Process on Topaz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7921" y="347976"/>
              <a:ext cx="1758983" cy="17507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5736026" y="2279449"/>
              <a:ext cx="170277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 smtClean="0"/>
                <a:t>Razzy</a:t>
              </a:r>
              <a:r>
                <a:rPr lang="en-US" dirty="0" smtClean="0"/>
                <a:t> Fuchsia™</a:t>
              </a:r>
            </a:p>
            <a:p>
              <a:r>
                <a:rPr lang="en-US" dirty="0" smtClean="0"/>
                <a:t>Color ID # 1009</a:t>
              </a:r>
              <a:endParaRPr lang="en-US" dirty="0">
                <a:effectLst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670271" y="836574"/>
            <a:ext cx="1975681" cy="2579557"/>
            <a:chOff x="7650232" y="324166"/>
            <a:chExt cx="1975681" cy="2579557"/>
          </a:xfrm>
        </p:grpSpPr>
        <p:pic>
          <p:nvPicPr>
            <p:cNvPr id="7" name="Picture 5" descr="Renaissance Blue™ in the Nirvanamyst™ Process on Topaz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3726" y="324166"/>
              <a:ext cx="1386858" cy="1849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7650232" y="2257392"/>
              <a:ext cx="197568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Renaissance Blue™</a:t>
              </a:r>
            </a:p>
            <a:p>
              <a:r>
                <a:rPr lang="en-US" dirty="0" smtClean="0"/>
                <a:t>Color ID # 1000</a:t>
              </a:r>
              <a:endParaRPr lang="en-US" dirty="0">
                <a:effectLst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46559" y="838328"/>
            <a:ext cx="1772194" cy="2581867"/>
            <a:chOff x="90175" y="3389087"/>
            <a:chExt cx="1772194" cy="2581867"/>
          </a:xfrm>
        </p:grpSpPr>
        <p:pic>
          <p:nvPicPr>
            <p:cNvPr id="19" name="Picture 7" descr="Mystic Fire® Blue in the Mystic Fire® Process on Topaz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906" y="3389087"/>
              <a:ext cx="1426771" cy="18477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90175" y="5324623"/>
              <a:ext cx="177219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Mystic Fire® Blue</a:t>
              </a:r>
            </a:p>
            <a:p>
              <a:r>
                <a:rPr lang="en-US" dirty="0"/>
                <a:t>Color ID # 16</a:t>
              </a:r>
              <a:endParaRPr lang="en-US" dirty="0">
                <a:effectLst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54198" y="3577285"/>
            <a:ext cx="1680770" cy="2565280"/>
            <a:chOff x="212679" y="548981"/>
            <a:chExt cx="1680770" cy="2565280"/>
          </a:xfrm>
        </p:grpSpPr>
        <p:pic>
          <p:nvPicPr>
            <p:cNvPr id="22" name="Picture 1" descr="Luminous Star™ in the Nirvanamyst™ Process on Topaz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231" y="548981"/>
              <a:ext cx="1365667" cy="1811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212679" y="2467930"/>
              <a:ext cx="168077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Luminous Star™</a:t>
              </a:r>
            </a:p>
            <a:p>
              <a:r>
                <a:rPr lang="en-US" dirty="0"/>
                <a:t>Color ID # 1004</a:t>
              </a:r>
              <a:endParaRPr lang="en-US" dirty="0">
                <a:effectLst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825528" y="838328"/>
            <a:ext cx="1615440" cy="2577804"/>
            <a:chOff x="2182041" y="461280"/>
            <a:chExt cx="1615440" cy="2577804"/>
          </a:xfrm>
        </p:grpSpPr>
        <p:pic>
          <p:nvPicPr>
            <p:cNvPr id="31" name="Picture 2" descr="Superb™ in the Mystvana™ Process on Topaz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8494" y="461280"/>
              <a:ext cx="1467041" cy="18477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Rectangle 31"/>
            <p:cNvSpPr/>
            <p:nvPr/>
          </p:nvSpPr>
          <p:spPr>
            <a:xfrm>
              <a:off x="2182041" y="2392753"/>
              <a:ext cx="161544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Superb™</a:t>
              </a:r>
            </a:p>
            <a:p>
              <a:r>
                <a:rPr lang="en-US" dirty="0"/>
                <a:t>Color ID # 1086</a:t>
              </a:r>
              <a:endParaRPr lang="en-US" dirty="0">
                <a:effectLst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792147" y="3577284"/>
            <a:ext cx="1706881" cy="2565281"/>
            <a:chOff x="9766348" y="528378"/>
            <a:chExt cx="1706881" cy="2565281"/>
          </a:xfrm>
        </p:grpSpPr>
        <p:pic>
          <p:nvPicPr>
            <p:cNvPr id="37" name="Picture 6" descr="Wicked N Blue™ in the Nirvanamyst™ Process on Topaz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66349" y="528378"/>
              <a:ext cx="1706880" cy="17097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Rectangle 37"/>
            <p:cNvSpPr/>
            <p:nvPr/>
          </p:nvSpPr>
          <p:spPr>
            <a:xfrm>
              <a:off x="9766348" y="2447328"/>
              <a:ext cx="170688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Wicked N Blue™</a:t>
              </a:r>
            </a:p>
            <a:p>
              <a:r>
                <a:rPr lang="en-US" dirty="0"/>
                <a:t>Color ID # 1708</a:t>
              </a:r>
              <a:endParaRPr lang="en-US" dirty="0">
                <a:effectLst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0105505" y="3577283"/>
            <a:ext cx="1641566" cy="2565282"/>
            <a:chOff x="7980184" y="3545982"/>
            <a:chExt cx="1641566" cy="2565282"/>
          </a:xfrm>
        </p:grpSpPr>
        <p:pic>
          <p:nvPicPr>
            <p:cNvPr id="40" name="Picture 11" descr="Verve Zing™ in the Nirvanamyst™ Process on Topaz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6880" y="3545982"/>
              <a:ext cx="1188174" cy="17097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Rectangle 40"/>
            <p:cNvSpPr/>
            <p:nvPr/>
          </p:nvSpPr>
          <p:spPr>
            <a:xfrm>
              <a:off x="7980184" y="5464933"/>
              <a:ext cx="164156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Verve Zing™</a:t>
              </a:r>
            </a:p>
            <a:p>
              <a:r>
                <a:rPr lang="en-US" dirty="0"/>
                <a:t>Color ID # 1005</a:t>
              </a:r>
              <a:endParaRPr lang="en-US" dirty="0">
                <a:effectLst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7751753" y="3577284"/>
            <a:ext cx="1615440" cy="2499915"/>
            <a:chOff x="4008548" y="3351353"/>
            <a:chExt cx="1615440" cy="2499915"/>
          </a:xfrm>
        </p:grpSpPr>
        <p:pic>
          <p:nvPicPr>
            <p:cNvPr id="43" name="Picture 9" descr="Spicy™ in the Pandora™ Process on Topaz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4329" y="3351353"/>
              <a:ext cx="1303878" cy="17097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Rectangle 43"/>
            <p:cNvSpPr/>
            <p:nvPr/>
          </p:nvSpPr>
          <p:spPr>
            <a:xfrm>
              <a:off x="4008548" y="5204937"/>
              <a:ext cx="161544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Spicy™</a:t>
              </a:r>
            </a:p>
            <a:p>
              <a:r>
                <a:rPr lang="en-US" dirty="0"/>
                <a:t>Color ID # 1245</a:t>
              </a:r>
              <a:endParaRPr lang="en-US" dirty="0">
                <a:effectLst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286498" y="3577284"/>
            <a:ext cx="1661160" cy="2550109"/>
            <a:chOff x="8231980" y="3762376"/>
            <a:chExt cx="1661160" cy="2550109"/>
          </a:xfrm>
        </p:grpSpPr>
        <p:pic>
          <p:nvPicPr>
            <p:cNvPr id="46" name="Picture 11" descr="FauxShine™ in the Pandora™ Process on Topaz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0574" y="3762376"/>
              <a:ext cx="1296352" cy="1790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Rectangle 46"/>
            <p:cNvSpPr/>
            <p:nvPr/>
          </p:nvSpPr>
          <p:spPr>
            <a:xfrm>
              <a:off x="8231980" y="5666154"/>
              <a:ext cx="166116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/>
                <a:t>FauxShine</a:t>
              </a:r>
              <a:r>
                <a:rPr lang="en-US" dirty="0"/>
                <a:t>™</a:t>
              </a:r>
            </a:p>
            <a:p>
              <a:r>
                <a:rPr lang="en-US" dirty="0"/>
                <a:t>Color ID # 1666</a:t>
              </a:r>
              <a:endParaRPr lang="en-US" dirty="0">
                <a:effectLst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10164288" y="836574"/>
            <a:ext cx="1524000" cy="2579556"/>
            <a:chOff x="9965297" y="575082"/>
            <a:chExt cx="1524000" cy="2579556"/>
          </a:xfrm>
        </p:grpSpPr>
        <p:pic>
          <p:nvPicPr>
            <p:cNvPr id="54" name="Picture 6" descr="Solar Star™ in the Mystvana™ Process on Topaz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4007" y="575082"/>
              <a:ext cx="1306580" cy="17524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Rectangle 54"/>
            <p:cNvSpPr/>
            <p:nvPr/>
          </p:nvSpPr>
          <p:spPr>
            <a:xfrm>
              <a:off x="9965297" y="2508307"/>
              <a:ext cx="15240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Solar Star™</a:t>
              </a:r>
            </a:p>
            <a:p>
              <a:r>
                <a:rPr lang="en-US" dirty="0"/>
                <a:t>Color ID # 958</a:t>
              </a:r>
              <a:endParaRPr lang="en-US" dirty="0"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30368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169625" y="143452"/>
            <a:ext cx="1852749" cy="5623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TOPAZ</a:t>
            </a:r>
            <a:endParaRPr lang="en-US" sz="3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74965" y="3568576"/>
            <a:ext cx="1798320" cy="2511858"/>
            <a:chOff x="2458401" y="604079"/>
            <a:chExt cx="1798320" cy="2511858"/>
          </a:xfrm>
        </p:grpSpPr>
        <p:pic>
          <p:nvPicPr>
            <p:cNvPr id="4" name="Picture 2" descr="Old Time Blues™ in the Mystvana™ Process on Topaz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7599" y="604079"/>
              <a:ext cx="1275284" cy="16432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2458401" y="2469606"/>
              <a:ext cx="179832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Old Time Blues™</a:t>
              </a:r>
            </a:p>
            <a:p>
              <a:r>
                <a:rPr lang="en-US" dirty="0"/>
                <a:t>Color ID # 964 </a:t>
              </a:r>
              <a:endParaRPr lang="en-US" dirty="0">
                <a:effectLst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642170" y="867700"/>
            <a:ext cx="1676400" cy="2426338"/>
            <a:chOff x="409575" y="492657"/>
            <a:chExt cx="1676400" cy="2426338"/>
          </a:xfrm>
        </p:grpSpPr>
        <p:pic>
          <p:nvPicPr>
            <p:cNvPr id="7" name="Picture 1" descr="Cottage Blues™ in the Nirvanamyst™ Process on Topaz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552" y="492657"/>
              <a:ext cx="1274445" cy="16392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409575" y="2272664"/>
              <a:ext cx="16764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Cottage Blues™</a:t>
              </a:r>
            </a:p>
            <a:p>
              <a:r>
                <a:rPr lang="en-US" dirty="0"/>
                <a:t>Color ID # 1011</a:t>
              </a:r>
              <a:endParaRPr lang="en-US" dirty="0">
                <a:effectLst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940114" y="867579"/>
            <a:ext cx="1706880" cy="2426459"/>
            <a:chOff x="5969316" y="576410"/>
            <a:chExt cx="1706880" cy="2426459"/>
          </a:xfrm>
        </p:grpSpPr>
        <p:pic>
          <p:nvPicPr>
            <p:cNvPr id="10" name="Picture 4" descr="Dilly Ding™ in the Pandora™ Process on Topaz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1245" y="576410"/>
              <a:ext cx="1303022" cy="16392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5969316" y="2356538"/>
              <a:ext cx="170688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Dilly Ding™</a:t>
              </a:r>
            </a:p>
            <a:p>
              <a:r>
                <a:rPr lang="en-US" dirty="0"/>
                <a:t>Color ID # 2193 </a:t>
              </a:r>
              <a:endParaRPr lang="en-US" dirty="0">
                <a:effectLst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415923" y="867701"/>
            <a:ext cx="1646145" cy="2426338"/>
            <a:chOff x="414222" y="3938586"/>
            <a:chExt cx="1646145" cy="2426338"/>
          </a:xfrm>
        </p:grpSpPr>
        <p:pic>
          <p:nvPicPr>
            <p:cNvPr id="13" name="Picture 7" descr="Elemental™ in the QueMyst™ Process on Topaz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074" y="3938586"/>
              <a:ext cx="1274443" cy="16392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414222" y="5718593"/>
              <a:ext cx="164614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Elemental™</a:t>
              </a:r>
            </a:p>
            <a:p>
              <a:r>
                <a:rPr lang="en-US" dirty="0"/>
                <a:t>Color ID # 1127</a:t>
              </a:r>
              <a:endParaRPr lang="en-US" dirty="0">
                <a:effectLst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29432" y="867701"/>
            <a:ext cx="1689386" cy="2426459"/>
            <a:chOff x="4165454" y="3938586"/>
            <a:chExt cx="1689386" cy="2426459"/>
          </a:xfrm>
        </p:grpSpPr>
        <p:pic>
          <p:nvPicPr>
            <p:cNvPr id="16" name="Picture 9" descr="Enchantress™ in the Pandora™ Process on Topaz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4826" y="3938586"/>
              <a:ext cx="1350643" cy="16392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4165454" y="5718714"/>
              <a:ext cx="168938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Enchantress™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2188</a:t>
              </a:r>
              <a:endParaRPr lang="en-US" dirty="0">
                <a:effectLst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838450" y="3568575"/>
            <a:ext cx="1713965" cy="2511859"/>
            <a:chOff x="6062239" y="4145279"/>
            <a:chExt cx="1713965" cy="2511859"/>
          </a:xfrm>
        </p:grpSpPr>
        <p:pic>
          <p:nvPicPr>
            <p:cNvPr id="19" name="Picture 10" descr="English Blue™ in the Mystique® Process on Topaz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2239" y="4145279"/>
              <a:ext cx="1713965" cy="1701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6201755" y="6010807"/>
              <a:ext cx="146709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English Blue™</a:t>
              </a:r>
            </a:p>
            <a:p>
              <a:r>
                <a:rPr lang="en-US" dirty="0"/>
                <a:t>Color ID # 50 </a:t>
              </a:r>
              <a:endParaRPr lang="en-US" dirty="0">
                <a:effectLst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415923" y="3544249"/>
            <a:ext cx="1635736" cy="2536184"/>
            <a:chOff x="9990829" y="552084"/>
            <a:chExt cx="1635736" cy="2536184"/>
          </a:xfrm>
        </p:grpSpPr>
        <p:pic>
          <p:nvPicPr>
            <p:cNvPr id="22" name="Picture 6" descr="Elegant Vim™ in the Nirvanamyst™ Process on Topaz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13592" y="552084"/>
              <a:ext cx="1291590" cy="17240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9990829" y="2441937"/>
              <a:ext cx="163573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Elegant Vim™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1001</a:t>
              </a:r>
              <a:endParaRPr lang="en-US" dirty="0">
                <a:effectLst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9997070" y="867701"/>
            <a:ext cx="1545075" cy="2426337"/>
            <a:chOff x="8261115" y="609601"/>
            <a:chExt cx="1545075" cy="2426337"/>
          </a:xfrm>
        </p:grpSpPr>
        <p:pic>
          <p:nvPicPr>
            <p:cNvPr id="25" name="Picture 5" descr="Lost Star™ in the Mystvana™ Process on Topaz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5001" y="609601"/>
              <a:ext cx="1297304" cy="16459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25"/>
            <p:cNvSpPr/>
            <p:nvPr/>
          </p:nvSpPr>
          <p:spPr>
            <a:xfrm>
              <a:off x="8261115" y="2389607"/>
              <a:ext cx="154507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Lost Star™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959</a:t>
              </a:r>
              <a:endParaRPr lang="en-US" dirty="0">
                <a:effectLst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669883" y="3573894"/>
            <a:ext cx="1777103" cy="2506538"/>
            <a:chOff x="7940885" y="3819522"/>
            <a:chExt cx="1777103" cy="2506538"/>
          </a:xfrm>
        </p:grpSpPr>
        <p:pic>
          <p:nvPicPr>
            <p:cNvPr id="28" name="Picture 11" descr="Thingumajig™ in the Pandora™ Process on Topaz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55415" y="3819522"/>
              <a:ext cx="1561793" cy="1637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Rectangle 28"/>
            <p:cNvSpPr/>
            <p:nvPr/>
          </p:nvSpPr>
          <p:spPr>
            <a:xfrm>
              <a:off x="7940885" y="5679729"/>
              <a:ext cx="177710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Thingumajig™</a:t>
              </a:r>
            </a:p>
            <a:p>
              <a:r>
                <a:rPr lang="en-US" dirty="0"/>
                <a:t>Color ID # 2187</a:t>
              </a:r>
              <a:endParaRPr lang="en-US" dirty="0">
                <a:effectLst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0108154" y="3568233"/>
            <a:ext cx="1513999" cy="2512198"/>
            <a:chOff x="8335444" y="640080"/>
            <a:chExt cx="1513999" cy="2512198"/>
          </a:xfrm>
        </p:grpSpPr>
        <p:pic>
          <p:nvPicPr>
            <p:cNvPr id="31" name="Picture 5" descr="Star Bright™ in the Mystvana™ Process on Topaz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46530" y="640080"/>
              <a:ext cx="1291829" cy="16925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Rectangle 31"/>
            <p:cNvSpPr/>
            <p:nvPr/>
          </p:nvSpPr>
          <p:spPr>
            <a:xfrm>
              <a:off x="8335444" y="2505947"/>
              <a:ext cx="151399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Star Bright™</a:t>
              </a:r>
            </a:p>
            <a:p>
              <a:r>
                <a:rPr lang="en-US" dirty="0"/>
                <a:t>Color ID # 960</a:t>
              </a:r>
              <a:endParaRPr lang="en-US" dirty="0"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68059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169625" y="143452"/>
            <a:ext cx="1852749" cy="5623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TOPAZ</a:t>
            </a:r>
            <a:endParaRPr lang="en-US" sz="3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69726" y="847432"/>
            <a:ext cx="1832727" cy="2479058"/>
            <a:chOff x="164468" y="3582172"/>
            <a:chExt cx="1832727" cy="2479058"/>
          </a:xfrm>
        </p:grpSpPr>
        <p:pic>
          <p:nvPicPr>
            <p:cNvPr id="4" name="Picture 7" descr="Indigo Moon™ in the Mystique® Process on Topaz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468" y="3582172"/>
              <a:ext cx="1832727" cy="18327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292705" y="5414899"/>
              <a:ext cx="157625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dirty="0" err="1"/>
                <a:t>Indigo</a:t>
              </a:r>
              <a:r>
                <a:rPr lang="es-ES" dirty="0"/>
                <a:t> Moon™</a:t>
              </a:r>
            </a:p>
            <a:p>
              <a:r>
                <a:rPr lang="es-ES" dirty="0"/>
                <a:t>Color ID # 273</a:t>
              </a:r>
              <a:endParaRPr lang="es-ES" dirty="0">
                <a:effectLst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03269" y="3616138"/>
            <a:ext cx="1744495" cy="2503648"/>
            <a:chOff x="9843356" y="607557"/>
            <a:chExt cx="1744495" cy="2503648"/>
          </a:xfrm>
        </p:grpSpPr>
        <p:pic>
          <p:nvPicPr>
            <p:cNvPr id="7" name="Picture 1" descr="Blue Passion™ in the Mystique® Process on Topaz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43356" y="607557"/>
              <a:ext cx="1744495" cy="1760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9963736" y="2464874"/>
              <a:ext cx="152157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effectLst/>
                </a:rPr>
                <a:t>Blue Passion™</a:t>
              </a:r>
            </a:p>
            <a:p>
              <a:r>
                <a:rPr lang="en-US" dirty="0" smtClean="0">
                  <a:effectLst/>
                </a:rPr>
                <a:t>Color ID # 48</a:t>
              </a:r>
              <a:endParaRPr lang="en-US" dirty="0">
                <a:effectLst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856140" y="3635603"/>
            <a:ext cx="1634735" cy="2503648"/>
            <a:chOff x="10190373" y="3059735"/>
            <a:chExt cx="1634735" cy="2503648"/>
          </a:xfrm>
        </p:grpSpPr>
        <p:pic>
          <p:nvPicPr>
            <p:cNvPr id="10" name="Picture 8" descr="Bygone Blue™ in the Mystvana™ Process on Topaz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73723" y="3059735"/>
              <a:ext cx="1068037" cy="1760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10190373" y="4917052"/>
              <a:ext cx="163473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effectLst/>
                </a:rPr>
                <a:t>Bygone Blue™</a:t>
              </a:r>
            </a:p>
            <a:p>
              <a:r>
                <a:rPr lang="en-US" dirty="0" smtClean="0">
                  <a:effectLst/>
                </a:rPr>
                <a:t>Color ID # 1088</a:t>
              </a:r>
              <a:endParaRPr lang="en-US" dirty="0">
                <a:effectLst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9839755" y="3616137"/>
            <a:ext cx="1758614" cy="2503648"/>
            <a:chOff x="3848517" y="3819523"/>
            <a:chExt cx="1758614" cy="2503648"/>
          </a:xfrm>
        </p:grpSpPr>
        <p:pic>
          <p:nvPicPr>
            <p:cNvPr id="13" name="Picture 9" descr="Tanzanite™ in the Mystique® Process on Topaz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8517" y="3819523"/>
              <a:ext cx="1758614" cy="17948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4011186" y="5676840"/>
              <a:ext cx="143327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Tanzanite™</a:t>
              </a:r>
            </a:p>
            <a:p>
              <a:r>
                <a:rPr lang="en-US" dirty="0"/>
                <a:t>Color ID # 53 </a:t>
              </a:r>
              <a:endParaRPr lang="en-US" dirty="0">
                <a:effectLst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557237" y="3616137"/>
            <a:ext cx="1818334" cy="2523114"/>
            <a:chOff x="121641" y="4367747"/>
            <a:chExt cx="1818334" cy="2523114"/>
          </a:xfrm>
        </p:grpSpPr>
        <p:pic>
          <p:nvPicPr>
            <p:cNvPr id="19" name="Picture 7" descr="Joe's Banjo™ in the Surreal™ Process on Topaz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641" y="4367747"/>
              <a:ext cx="1818334" cy="17603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185555" y="6244530"/>
              <a:ext cx="164873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Joe's Banjo™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3921</a:t>
              </a:r>
              <a:endParaRPr lang="en-US" dirty="0">
                <a:effectLst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735122" y="847432"/>
            <a:ext cx="1868342" cy="2479057"/>
            <a:chOff x="357061" y="4297680"/>
            <a:chExt cx="1868342" cy="2479057"/>
          </a:xfrm>
        </p:grpSpPr>
        <p:pic>
          <p:nvPicPr>
            <p:cNvPr id="22" name="Picture 7" descr="Galluptious™ in the KaleidoMyst™ Process on Topaz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061" y="4297680"/>
              <a:ext cx="1868342" cy="18327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472247" y="6130406"/>
              <a:ext cx="162624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/>
                <a:t>Galluptious</a:t>
              </a:r>
              <a:r>
                <a:rPr lang="en-US" dirty="0"/>
                <a:t>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1910</a:t>
              </a:r>
              <a:endParaRPr lang="en-US" dirty="0">
                <a:effectLst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9684226" y="847432"/>
            <a:ext cx="1926499" cy="2520288"/>
            <a:chOff x="9854006" y="3475500"/>
            <a:chExt cx="1926499" cy="2520288"/>
          </a:xfrm>
        </p:grpSpPr>
        <p:pic>
          <p:nvPicPr>
            <p:cNvPr id="28" name="Picture 12" descr="Oomph Zing™ in the Nirvanamyst™ Process on Topaz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54006" y="3475500"/>
              <a:ext cx="1926499" cy="18739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Rectangle 28"/>
            <p:cNvSpPr/>
            <p:nvPr/>
          </p:nvSpPr>
          <p:spPr>
            <a:xfrm>
              <a:off x="10009535" y="5349457"/>
              <a:ext cx="161544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Oomph Zing™</a:t>
              </a:r>
            </a:p>
            <a:p>
              <a:r>
                <a:rPr lang="en-US" dirty="0"/>
                <a:t>Color ID # 1010</a:t>
              </a:r>
              <a:endParaRPr lang="en-US" dirty="0">
                <a:effectLst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483854" y="847432"/>
            <a:ext cx="1814459" cy="2479057"/>
            <a:chOff x="9810026" y="600891"/>
            <a:chExt cx="1814459" cy="2479057"/>
          </a:xfrm>
        </p:grpSpPr>
        <p:pic>
          <p:nvPicPr>
            <p:cNvPr id="31" name="Picture 5" descr="MoonWaltz™ in the Mystvana™ Process on Topaz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10026" y="600891"/>
              <a:ext cx="1814459" cy="1832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Rectangle 31"/>
            <p:cNvSpPr/>
            <p:nvPr/>
          </p:nvSpPr>
          <p:spPr>
            <a:xfrm>
              <a:off x="9883409" y="2433617"/>
              <a:ext cx="166769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/>
                <a:t>MoonWaltz</a:t>
              </a:r>
              <a:r>
                <a:rPr lang="en-US" dirty="0"/>
                <a:t>™</a:t>
              </a:r>
            </a:p>
            <a:p>
              <a:r>
                <a:rPr lang="en-US" dirty="0"/>
                <a:t>Color ID # 1037</a:t>
              </a:r>
              <a:endParaRPr lang="en-US" dirty="0">
                <a:effectLst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154604" y="847432"/>
            <a:ext cx="1920243" cy="2479057"/>
            <a:chOff x="74312" y="-18183"/>
            <a:chExt cx="1920243" cy="2479057"/>
          </a:xfrm>
        </p:grpSpPr>
        <p:pic>
          <p:nvPicPr>
            <p:cNvPr id="34" name="Picture 1" descr="Opulent Wonder™ in the Mystvana™ Process on Topaz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343" y="-18183"/>
              <a:ext cx="1731094" cy="17814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Rectangle 34"/>
            <p:cNvSpPr/>
            <p:nvPr/>
          </p:nvSpPr>
          <p:spPr>
            <a:xfrm>
              <a:off x="74312" y="1814543"/>
              <a:ext cx="192024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Opulent Wonder™</a:t>
              </a:r>
            </a:p>
            <a:p>
              <a:r>
                <a:rPr lang="en-US" dirty="0"/>
                <a:t>Color ID # 966 </a:t>
              </a:r>
              <a:endParaRPr lang="en-US" dirty="0">
                <a:effectLst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5101791" y="3635603"/>
            <a:ext cx="1626248" cy="2589315"/>
            <a:chOff x="8158014" y="4090151"/>
            <a:chExt cx="1626248" cy="2589315"/>
          </a:xfrm>
        </p:grpSpPr>
        <p:pic>
          <p:nvPicPr>
            <p:cNvPr id="43" name="Picture 11" descr="Desert Sky™ in the QueMyst™ Process on Topaz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5506" y="4090151"/>
              <a:ext cx="1426534" cy="1807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Rectangle 43"/>
            <p:cNvSpPr/>
            <p:nvPr/>
          </p:nvSpPr>
          <p:spPr>
            <a:xfrm>
              <a:off x="8158014" y="6033135"/>
              <a:ext cx="162624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Desert Sky™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1135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59117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169625" y="143452"/>
            <a:ext cx="1852749" cy="5623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TOPAZ</a:t>
            </a:r>
            <a:endParaRPr lang="en-US" sz="3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911049" y="771963"/>
            <a:ext cx="1802211" cy="2571036"/>
            <a:chOff x="2443162" y="680084"/>
            <a:chExt cx="1802211" cy="2571036"/>
          </a:xfrm>
        </p:grpSpPr>
        <p:pic>
          <p:nvPicPr>
            <p:cNvPr id="4" name="Picture 2" descr="Blue Jean™ in the Kaleidoscope® Process on Topaz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162" y="680084"/>
              <a:ext cx="1802211" cy="18239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2572381" y="2604789"/>
              <a:ext cx="155968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Blue Jean™</a:t>
              </a:r>
            </a:p>
            <a:p>
              <a:r>
                <a:rPr lang="en-US" dirty="0"/>
                <a:t>Color ID # 951 </a:t>
              </a:r>
              <a:endParaRPr lang="en-US" dirty="0">
                <a:effectLst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285790" y="767245"/>
            <a:ext cx="1853252" cy="2575754"/>
            <a:chOff x="4362925" y="680084"/>
            <a:chExt cx="1853252" cy="2575754"/>
          </a:xfrm>
        </p:grpSpPr>
        <p:pic>
          <p:nvPicPr>
            <p:cNvPr id="7" name="Picture 3" descr="Blue Suede™ in the Pandora™ Process on Topaz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2925" y="680084"/>
              <a:ext cx="1853252" cy="17408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4445174" y="2609507"/>
              <a:ext cx="168875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Blue Suede™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1264</a:t>
              </a:r>
              <a:endParaRPr lang="en-US" dirty="0">
                <a:effectLst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690160" y="3611596"/>
            <a:ext cx="1714906" cy="2574829"/>
            <a:chOff x="7929440" y="680083"/>
            <a:chExt cx="1714906" cy="2574829"/>
          </a:xfrm>
        </p:grpSpPr>
        <p:pic>
          <p:nvPicPr>
            <p:cNvPr id="10" name="Picture 5" descr="Bonny Blue™ in the Mystvana™ Process on Topaz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9440" y="680083"/>
              <a:ext cx="1714906" cy="18195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8012965" y="2608581"/>
              <a:ext cx="154785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Bonny Blue™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963</a:t>
              </a:r>
              <a:endParaRPr lang="en-US" dirty="0">
                <a:effectLst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44067" y="776432"/>
            <a:ext cx="1928368" cy="2570253"/>
            <a:chOff x="10063862" y="4160519"/>
            <a:chExt cx="1928368" cy="2570253"/>
          </a:xfrm>
        </p:grpSpPr>
        <p:pic>
          <p:nvPicPr>
            <p:cNvPr id="13" name="Picture 12" descr="Captivating Blue™ in the Nirvanamyst™ Process on Topaz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44126" y="4160519"/>
              <a:ext cx="1767840" cy="18247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10063862" y="6084441"/>
              <a:ext cx="192836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Captivating Blue™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1006</a:t>
              </a:r>
              <a:endParaRPr lang="en-US" dirty="0">
                <a:effectLst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9825556" y="3611595"/>
            <a:ext cx="1796907" cy="2574830"/>
            <a:chOff x="7605876" y="999646"/>
            <a:chExt cx="1796907" cy="2574830"/>
          </a:xfrm>
        </p:grpSpPr>
        <p:pic>
          <p:nvPicPr>
            <p:cNvPr id="16" name="Picture 5" descr="Confused Blue™ in the Pandora™ Process on Topaz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5876" y="999646"/>
              <a:ext cx="1796907" cy="18195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7643269" y="2928145"/>
              <a:ext cx="172212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Confused Blue™</a:t>
              </a:r>
            </a:p>
            <a:p>
              <a:r>
                <a:rPr lang="en-US" dirty="0"/>
                <a:t>Color ID # 2201 </a:t>
              </a:r>
              <a:endParaRPr lang="en-US" dirty="0">
                <a:effectLst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61433" y="3612526"/>
            <a:ext cx="1652239" cy="2576556"/>
            <a:chOff x="4117650" y="312996"/>
            <a:chExt cx="1652239" cy="2576556"/>
          </a:xfrm>
        </p:grpSpPr>
        <p:pic>
          <p:nvPicPr>
            <p:cNvPr id="25" name="Picture 3" descr="Spiffy™ in the Mystvana™ Process on Topaz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4895" y="312996"/>
              <a:ext cx="1382915" cy="18195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25"/>
            <p:cNvSpPr/>
            <p:nvPr/>
          </p:nvSpPr>
          <p:spPr>
            <a:xfrm>
              <a:off x="4117650" y="2243221"/>
              <a:ext cx="165223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Spiffy™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1046</a:t>
              </a:r>
              <a:endParaRPr lang="en-US" dirty="0">
                <a:effectLst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9796420" y="776432"/>
            <a:ext cx="1793656" cy="2566566"/>
            <a:chOff x="7901914" y="1097281"/>
            <a:chExt cx="1793656" cy="2566566"/>
          </a:xfrm>
        </p:grpSpPr>
        <p:pic>
          <p:nvPicPr>
            <p:cNvPr id="28" name="Picture 5" descr="Precocious Teal™ in the Surreal™ [Combo] Process on Topaz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1914" y="1097281"/>
              <a:ext cx="1793656" cy="18195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Rectangle 28"/>
            <p:cNvSpPr/>
            <p:nvPr/>
          </p:nvSpPr>
          <p:spPr>
            <a:xfrm>
              <a:off x="7916169" y="3017516"/>
              <a:ext cx="177940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Precocious Teal™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2994</a:t>
              </a:r>
              <a:endParaRPr lang="en-US" dirty="0">
                <a:effectLst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209956" y="3611595"/>
            <a:ext cx="1772085" cy="2574830"/>
            <a:chOff x="8074856" y="4038599"/>
            <a:chExt cx="1772085" cy="2574830"/>
          </a:xfrm>
        </p:grpSpPr>
        <p:pic>
          <p:nvPicPr>
            <p:cNvPr id="37" name="Picture 11" descr="Blue Thunder™ in the Kaleidoscope® Process on Topaz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4856" y="4038599"/>
              <a:ext cx="1772085" cy="18195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Rectangle 37"/>
            <p:cNvSpPr/>
            <p:nvPr/>
          </p:nvSpPr>
          <p:spPr>
            <a:xfrm>
              <a:off x="8147465" y="5967098"/>
              <a:ext cx="162686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Blue Thunder™</a:t>
              </a:r>
            </a:p>
            <a:p>
              <a:r>
                <a:rPr lang="en-US" dirty="0"/>
                <a:t>Color ID # 357</a:t>
              </a:r>
              <a:endParaRPr lang="en-US" dirty="0">
                <a:effectLst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920875" y="771963"/>
            <a:ext cx="1588581" cy="2580223"/>
            <a:chOff x="10254917" y="3566160"/>
            <a:chExt cx="1588581" cy="2580223"/>
          </a:xfrm>
        </p:grpSpPr>
        <p:pic>
          <p:nvPicPr>
            <p:cNvPr id="40" name="Picture 12" descr="Azotic Blue™ in the Mystique® Process on Topaz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0339" y="3566160"/>
              <a:ext cx="1417739" cy="18239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Rectangle 40"/>
            <p:cNvSpPr/>
            <p:nvPr/>
          </p:nvSpPr>
          <p:spPr>
            <a:xfrm>
              <a:off x="10254917" y="5500052"/>
              <a:ext cx="158858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Azotic Blue™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272</a:t>
              </a:r>
              <a:endParaRPr lang="en-US" dirty="0">
                <a:effectLst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7560866" y="3613389"/>
            <a:ext cx="1803128" cy="2574830"/>
            <a:chOff x="5780964" y="3295080"/>
            <a:chExt cx="1803128" cy="2574830"/>
          </a:xfrm>
        </p:grpSpPr>
        <p:pic>
          <p:nvPicPr>
            <p:cNvPr id="43" name="Picture 10" descr="Limbo Trot™ in the Nirvanamyst™ Process on Topaz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0964" y="3295080"/>
              <a:ext cx="1803128" cy="1819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Rectangle 43"/>
            <p:cNvSpPr/>
            <p:nvPr/>
          </p:nvSpPr>
          <p:spPr>
            <a:xfrm>
              <a:off x="5837785" y="5223579"/>
              <a:ext cx="168948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Limbo Trot™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1709</a:t>
              </a:r>
              <a:endParaRPr lang="en-US" dirty="0"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14924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169625" y="143452"/>
            <a:ext cx="1852749" cy="5623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TOPAZ</a:t>
            </a:r>
            <a:endParaRPr lang="en-US" sz="3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837123" y="845274"/>
            <a:ext cx="1698688" cy="2528471"/>
            <a:chOff x="519112" y="402369"/>
            <a:chExt cx="1698688" cy="2528471"/>
          </a:xfrm>
        </p:grpSpPr>
        <p:pic>
          <p:nvPicPr>
            <p:cNvPr id="4" name="Picture 1" descr="Sassy Blue™ in the Kaleidoscope® Process on Topaz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112" y="402369"/>
              <a:ext cx="1698688" cy="1720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558829" y="2284509"/>
              <a:ext cx="161925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Sassy Blue™</a:t>
              </a:r>
            </a:p>
            <a:p>
              <a:r>
                <a:rPr lang="en-US" dirty="0"/>
                <a:t>Color ID # 345 </a:t>
              </a:r>
              <a:endParaRPr lang="en-US" dirty="0">
                <a:effectLst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7700" y="845275"/>
            <a:ext cx="1715209" cy="2528472"/>
            <a:chOff x="4678679" y="3924300"/>
            <a:chExt cx="1715209" cy="2528472"/>
          </a:xfrm>
        </p:grpSpPr>
        <p:pic>
          <p:nvPicPr>
            <p:cNvPr id="7" name="Picture 9" descr="Moon Dawn™ in the Kaleidoscope® Process on Topaz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8679" y="3924300"/>
              <a:ext cx="1715209" cy="1720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4770960" y="5806441"/>
              <a:ext cx="151638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Moon Dawn™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331</a:t>
              </a:r>
              <a:endParaRPr lang="en-US" dirty="0">
                <a:effectLst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105687" y="845274"/>
            <a:ext cx="1717896" cy="2528471"/>
            <a:chOff x="9494688" y="676977"/>
            <a:chExt cx="1717896" cy="2528471"/>
          </a:xfrm>
        </p:grpSpPr>
        <p:pic>
          <p:nvPicPr>
            <p:cNvPr id="10" name="Picture 6" descr="Consequence™ in the Pandora™ Process on Topaz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94688" y="676977"/>
              <a:ext cx="1717896" cy="17178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9523772" y="2559117"/>
              <a:ext cx="164986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Consequence™</a:t>
              </a:r>
            </a:p>
            <a:p>
              <a:r>
                <a:rPr lang="en-US" dirty="0"/>
                <a:t>Color ID # 1665</a:t>
              </a:r>
              <a:endParaRPr lang="en-US" dirty="0">
                <a:effectLst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317279" y="3608559"/>
            <a:ext cx="1625961" cy="2512978"/>
            <a:chOff x="8167356" y="350520"/>
            <a:chExt cx="1625961" cy="2512978"/>
          </a:xfrm>
        </p:grpSpPr>
        <p:pic>
          <p:nvPicPr>
            <p:cNvPr id="13" name="Picture 5" descr="Betelgeuse™ in the Pandora™ Process on Topaz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2637" y="350520"/>
              <a:ext cx="1295400" cy="17615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8167356" y="2217167"/>
              <a:ext cx="162596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Betelgeuse™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2200</a:t>
              </a:r>
              <a:endParaRPr lang="en-US" dirty="0">
                <a:effectLst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72592" y="3608559"/>
            <a:ext cx="1582625" cy="2512978"/>
            <a:chOff x="568643" y="3688080"/>
            <a:chExt cx="1582625" cy="2512978"/>
          </a:xfrm>
        </p:grpSpPr>
        <p:pic>
          <p:nvPicPr>
            <p:cNvPr id="16" name="Picture 7" descr="Blue Mauve™ in the Mystvana™ Process on Topaz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320" y="3688080"/>
              <a:ext cx="1409272" cy="17615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568643" y="5554727"/>
              <a:ext cx="158262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Blue Mauve™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962</a:t>
              </a:r>
              <a:endParaRPr lang="en-US" dirty="0">
                <a:effectLst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837123" y="3608559"/>
            <a:ext cx="1668540" cy="2512978"/>
            <a:chOff x="2260401" y="3906188"/>
            <a:chExt cx="1668540" cy="2512978"/>
          </a:xfrm>
        </p:grpSpPr>
        <p:pic>
          <p:nvPicPr>
            <p:cNvPr id="19" name="Picture 8" descr="Blue Mist™ in the Mystique® Process on Topaz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0401" y="3906188"/>
              <a:ext cx="1668540" cy="17658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2352380" y="5772835"/>
              <a:ext cx="147720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Blue Mist™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49</a:t>
              </a:r>
              <a:endParaRPr lang="en-US" dirty="0">
                <a:effectLst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668427" y="3608560"/>
            <a:ext cx="1772780" cy="2512977"/>
            <a:chOff x="10073457" y="518159"/>
            <a:chExt cx="1772780" cy="2512977"/>
          </a:xfrm>
        </p:grpSpPr>
        <p:pic>
          <p:nvPicPr>
            <p:cNvPr id="22" name="Picture 6" descr="Amazon Green™ in the Pandora™ Process on Topaz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34424" y="518159"/>
              <a:ext cx="1450847" cy="17615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10073457" y="2384805"/>
              <a:ext cx="177278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Amazon Green™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1413</a:t>
              </a:r>
              <a:endParaRPr lang="en-US" dirty="0">
                <a:effectLst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640392" y="845274"/>
            <a:ext cx="1623059" cy="2528471"/>
            <a:chOff x="445770" y="723900"/>
            <a:chExt cx="1623059" cy="2528471"/>
          </a:xfrm>
        </p:grpSpPr>
        <p:pic>
          <p:nvPicPr>
            <p:cNvPr id="25" name="Picture 1" descr="FauxShine™ in the Pandora™ Process on Topaz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980" y="723900"/>
              <a:ext cx="1303020" cy="17178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25"/>
            <p:cNvSpPr/>
            <p:nvPr/>
          </p:nvSpPr>
          <p:spPr>
            <a:xfrm>
              <a:off x="445770" y="2606040"/>
              <a:ext cx="162305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/>
                <a:t>FauxShine</a:t>
              </a:r>
              <a:r>
                <a:rPr lang="en-US" dirty="0"/>
                <a:t>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1666</a:t>
              </a:r>
              <a:endParaRPr lang="en-US" dirty="0">
                <a:effectLst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0089176" y="845274"/>
            <a:ext cx="1720215" cy="2528470"/>
            <a:chOff x="2410777" y="3855720"/>
            <a:chExt cx="1720215" cy="2528470"/>
          </a:xfrm>
        </p:grpSpPr>
        <p:pic>
          <p:nvPicPr>
            <p:cNvPr id="28" name="Picture 8" descr="Gardenia Bliss™ in the Surreal™ [Combo] Process on Topaz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5090" y="3855720"/>
              <a:ext cx="1291590" cy="17178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Rectangle 28"/>
            <p:cNvSpPr/>
            <p:nvPr/>
          </p:nvSpPr>
          <p:spPr>
            <a:xfrm>
              <a:off x="2410777" y="5737859"/>
              <a:ext cx="172021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Gardenia Bliss™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2982</a:t>
              </a:r>
              <a:endParaRPr lang="en-US" dirty="0">
                <a:effectLst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0064746" y="3608559"/>
            <a:ext cx="1676873" cy="2512978"/>
            <a:chOff x="4153235" y="3890010"/>
            <a:chExt cx="1676873" cy="2512978"/>
          </a:xfrm>
        </p:grpSpPr>
        <p:pic>
          <p:nvPicPr>
            <p:cNvPr id="31" name="Picture 9" descr="Giddy™ in the Nirvanamyst™ Process on Topaz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6679" y="3890010"/>
              <a:ext cx="1389986" cy="17615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Rectangle 31"/>
            <p:cNvSpPr/>
            <p:nvPr/>
          </p:nvSpPr>
          <p:spPr>
            <a:xfrm>
              <a:off x="4153235" y="5756657"/>
              <a:ext cx="167687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Giddy™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1016</a:t>
              </a:r>
              <a:endParaRPr lang="en-US" dirty="0"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94288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169625" y="143452"/>
            <a:ext cx="1852749" cy="5623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TOPAZ</a:t>
            </a:r>
            <a:endParaRPr lang="en-US" sz="3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528536" y="3609491"/>
            <a:ext cx="1661795" cy="2533651"/>
            <a:chOff x="6282405" y="710704"/>
            <a:chExt cx="1661795" cy="2533651"/>
          </a:xfrm>
        </p:grpSpPr>
        <p:pic>
          <p:nvPicPr>
            <p:cNvPr id="4" name="Picture 4" descr="Anew™ in the Surreal™ Process on Topaz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2405" y="710704"/>
              <a:ext cx="1643981" cy="1613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6282406" y="2598024"/>
              <a:ext cx="166179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Anew™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1635</a:t>
              </a:r>
              <a:endParaRPr lang="en-US" dirty="0">
                <a:effectLst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400513" y="3613507"/>
            <a:ext cx="1621861" cy="2529636"/>
            <a:chOff x="10189529" y="3855721"/>
            <a:chExt cx="1621861" cy="2529636"/>
          </a:xfrm>
        </p:grpSpPr>
        <p:pic>
          <p:nvPicPr>
            <p:cNvPr id="7" name="Picture 12" descr="Big Dipper™ in the Surreal™ [Combo] Process on Topaz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86536" y="3855721"/>
              <a:ext cx="1262768" cy="16902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10189529" y="5739026"/>
              <a:ext cx="162186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Big Dipper™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2901</a:t>
              </a:r>
              <a:endParaRPr lang="en-US" dirty="0">
                <a:effectLst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02099" y="855288"/>
            <a:ext cx="1722120" cy="2460435"/>
            <a:chOff x="457200" y="548641"/>
            <a:chExt cx="1722120" cy="2460435"/>
          </a:xfrm>
        </p:grpSpPr>
        <p:pic>
          <p:nvPicPr>
            <p:cNvPr id="10" name="Picture 1" descr="Alter Ego™ in the Surreal™ Process on Topaz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548641"/>
              <a:ext cx="1722120" cy="16746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489279" y="2362745"/>
              <a:ext cx="165796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Alter Ego™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3922</a:t>
              </a:r>
              <a:endParaRPr lang="en-US" dirty="0">
                <a:effectLst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460145" y="827720"/>
            <a:ext cx="1595287" cy="2459587"/>
            <a:chOff x="10271996" y="603888"/>
            <a:chExt cx="1595287" cy="2459587"/>
          </a:xfrm>
        </p:grpSpPr>
        <p:pic>
          <p:nvPicPr>
            <p:cNvPr id="13" name="Picture 6" descr="Azure Moon™ in the Kaleidoscope® Process on Topaz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1996" y="603888"/>
              <a:ext cx="1595287" cy="16746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10305737" y="2417144"/>
              <a:ext cx="151289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Azure Moon™</a:t>
              </a:r>
            </a:p>
            <a:p>
              <a:r>
                <a:rPr lang="en-US" dirty="0"/>
                <a:t>Color ID # 86 </a:t>
              </a:r>
              <a:endParaRPr lang="en-US" dirty="0">
                <a:effectLst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39317" y="3609491"/>
            <a:ext cx="1684902" cy="2533652"/>
            <a:chOff x="457200" y="4030025"/>
            <a:chExt cx="1684902" cy="2533652"/>
          </a:xfrm>
        </p:grpSpPr>
        <p:pic>
          <p:nvPicPr>
            <p:cNvPr id="16" name="Picture 7" descr="Babydoll Blue™ in the Kaleidoscope® Process on Topaz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4030025"/>
              <a:ext cx="1684902" cy="17598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468697" y="5917346"/>
              <a:ext cx="166190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/>
                <a:t>Babydoll</a:t>
              </a:r>
              <a:r>
                <a:rPr lang="en-US" dirty="0"/>
                <a:t> Blue™</a:t>
              </a:r>
            </a:p>
            <a:p>
              <a:r>
                <a:rPr lang="en-US" dirty="0"/>
                <a:t>Color ID # 333</a:t>
              </a:r>
              <a:endParaRPr lang="en-US" dirty="0">
                <a:effectLst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510723" y="858694"/>
            <a:ext cx="1679608" cy="2457029"/>
            <a:chOff x="5879432" y="1158238"/>
            <a:chExt cx="1679608" cy="2457029"/>
          </a:xfrm>
        </p:grpSpPr>
        <p:pic>
          <p:nvPicPr>
            <p:cNvPr id="22" name="Picture 4" descr="Calypso Teal™ in the Pandora™ Process on Topaz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9432" y="1158238"/>
              <a:ext cx="1679608" cy="1672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5897245" y="2968936"/>
              <a:ext cx="164398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Calypso Teal™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2976</a:t>
              </a:r>
              <a:endParaRPr lang="en-US" dirty="0">
                <a:effectLst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837905" y="855288"/>
            <a:ext cx="1686572" cy="2460435"/>
            <a:chOff x="2042839" y="823727"/>
            <a:chExt cx="1686572" cy="2460435"/>
          </a:xfrm>
        </p:grpSpPr>
        <p:pic>
          <p:nvPicPr>
            <p:cNvPr id="25" name="Picture 2" descr="Lonely Hearts™ in the Pandora™ Process on Topaz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2839" y="823727"/>
              <a:ext cx="1686572" cy="16746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25"/>
            <p:cNvSpPr/>
            <p:nvPr/>
          </p:nvSpPr>
          <p:spPr>
            <a:xfrm>
              <a:off x="2063272" y="2637831"/>
              <a:ext cx="164570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Lonely Hearts™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1542</a:t>
              </a:r>
              <a:endParaRPr lang="en-US" dirty="0">
                <a:effectLst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889898" y="3609491"/>
            <a:ext cx="1794269" cy="2533652"/>
            <a:chOff x="112166" y="508483"/>
            <a:chExt cx="1794269" cy="2533652"/>
          </a:xfrm>
        </p:grpSpPr>
        <p:pic>
          <p:nvPicPr>
            <p:cNvPr id="28" name="Picture 1" descr="Limey Luscious™ in the Pandora™ Process on Topaz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722" y="508483"/>
              <a:ext cx="1305158" cy="16942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Rectangle 28"/>
            <p:cNvSpPr/>
            <p:nvPr/>
          </p:nvSpPr>
          <p:spPr>
            <a:xfrm>
              <a:off x="112166" y="2395804"/>
              <a:ext cx="179426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dirty="0" err="1"/>
                <a:t>Limey</a:t>
              </a:r>
              <a:r>
                <a:rPr lang="es-ES" dirty="0"/>
                <a:t> </a:t>
              </a:r>
              <a:r>
                <a:rPr lang="es-ES" dirty="0" err="1"/>
                <a:t>Luscious</a:t>
              </a:r>
              <a:r>
                <a:rPr lang="es-ES" dirty="0"/>
                <a:t>™</a:t>
              </a:r>
            </a:p>
            <a:p>
              <a:r>
                <a:rPr lang="es-ES" dirty="0"/>
                <a:t>Color ID # 1873 </a:t>
              </a:r>
              <a:endParaRPr lang="es-ES" dirty="0">
                <a:effectLst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9971503" y="3609491"/>
            <a:ext cx="1616419" cy="2533651"/>
            <a:chOff x="4230847" y="3865720"/>
            <a:chExt cx="1616419" cy="2533651"/>
          </a:xfrm>
        </p:grpSpPr>
        <p:pic>
          <p:nvPicPr>
            <p:cNvPr id="31" name="Picture 9" descr="Limbo Trot™ in the Nirvanamyst™ Process on Topaz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0847" y="3865720"/>
              <a:ext cx="1616419" cy="18068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Rectangle 31"/>
            <p:cNvSpPr/>
            <p:nvPr/>
          </p:nvSpPr>
          <p:spPr>
            <a:xfrm>
              <a:off x="4230847" y="5753040"/>
              <a:ext cx="161641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Limbo Trot™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1709</a:t>
              </a:r>
              <a:endParaRPr lang="en-US" dirty="0">
                <a:effectLst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9828520" y="855287"/>
            <a:ext cx="1836882" cy="2460435"/>
            <a:chOff x="9343203" y="1341119"/>
            <a:chExt cx="1836882" cy="2460435"/>
          </a:xfrm>
        </p:grpSpPr>
        <p:pic>
          <p:nvPicPr>
            <p:cNvPr id="37" name="Picture 6" descr="Jitterbug Splash™ in the Surreal™ [Combo] Process on Topaz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20683" y="1341119"/>
              <a:ext cx="1681922" cy="16746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Rectangle 37"/>
            <p:cNvSpPr/>
            <p:nvPr/>
          </p:nvSpPr>
          <p:spPr>
            <a:xfrm>
              <a:off x="9343203" y="3155223"/>
              <a:ext cx="183688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Jitterbug Splash™</a:t>
              </a:r>
            </a:p>
            <a:p>
              <a:r>
                <a:rPr lang="en-US" dirty="0"/>
                <a:t>Color ID # 2955 </a:t>
              </a:r>
              <a:endParaRPr lang="en-US" dirty="0"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07010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169625" y="143452"/>
            <a:ext cx="1852749" cy="5623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TOPAZ</a:t>
            </a:r>
            <a:endParaRPr lang="en-US" sz="3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127931" y="3505893"/>
            <a:ext cx="1815915" cy="2654745"/>
            <a:chOff x="5716548" y="1297222"/>
            <a:chExt cx="1815915" cy="2654745"/>
          </a:xfrm>
        </p:grpSpPr>
        <p:pic>
          <p:nvPicPr>
            <p:cNvPr id="4" name="Picture 4" descr="Forest Dawn™ in the Kaleidoscope® Process on Topaz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6548" y="1297222"/>
              <a:ext cx="1815915" cy="18317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5829547" y="3305636"/>
              <a:ext cx="158991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Forest Dawn™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111</a:t>
              </a:r>
              <a:endParaRPr lang="en-US" dirty="0">
                <a:effectLst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745891" y="822782"/>
            <a:ext cx="1746416" cy="2515277"/>
            <a:chOff x="7988665" y="4394121"/>
            <a:chExt cx="1746416" cy="2515277"/>
          </a:xfrm>
        </p:grpSpPr>
        <p:pic>
          <p:nvPicPr>
            <p:cNvPr id="10" name="Picture 11" descr="Green Verbena™ in the Pandora™ Process on Topaz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4182" y="4394121"/>
              <a:ext cx="1598219" cy="17320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7988665" y="6263067"/>
              <a:ext cx="174641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dirty="0"/>
                <a:t>Green Verbena™</a:t>
              </a:r>
            </a:p>
            <a:p>
              <a:r>
                <a:rPr lang="nl-NL" dirty="0"/>
                <a:t>Color ID # 1415</a:t>
              </a:r>
              <a:endParaRPr lang="nl-NL" dirty="0">
                <a:effectLst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58626" y="3505976"/>
            <a:ext cx="1999016" cy="2654662"/>
            <a:chOff x="2423633" y="3644265"/>
            <a:chExt cx="1999016" cy="2654662"/>
          </a:xfrm>
        </p:grpSpPr>
        <p:pic>
          <p:nvPicPr>
            <p:cNvPr id="13" name="Picture 8" descr="Enchanted Forest™ in the Kaleidoscope® Process on Topaz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4598" y="3644265"/>
              <a:ext cx="1797087" cy="1831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2423633" y="5652596"/>
              <a:ext cx="199901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Enchanted Forest™</a:t>
              </a:r>
            </a:p>
            <a:p>
              <a:r>
                <a:rPr lang="en-US" dirty="0"/>
                <a:t>Color ID # 106 </a:t>
              </a:r>
              <a:endParaRPr lang="en-US" dirty="0">
                <a:effectLst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807453" y="3505893"/>
            <a:ext cx="1704770" cy="2655565"/>
            <a:chOff x="9537447" y="4044027"/>
            <a:chExt cx="1704770" cy="2655565"/>
          </a:xfrm>
        </p:grpSpPr>
        <p:pic>
          <p:nvPicPr>
            <p:cNvPr id="16" name="Picture 20" descr="Freedom Blue™ in the Kaleidoscope® Process on Topaz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12294" y="4044027"/>
              <a:ext cx="1555076" cy="18317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9537447" y="6053261"/>
              <a:ext cx="170477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Freedom Blue™</a:t>
              </a:r>
            </a:p>
            <a:p>
              <a:r>
                <a:rPr lang="en-US" dirty="0"/>
                <a:t>Color ID # 113</a:t>
              </a:r>
              <a:endParaRPr lang="en-US" dirty="0">
                <a:effectLst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501835" y="3556602"/>
            <a:ext cx="1752142" cy="2596315"/>
            <a:chOff x="9870354" y="3782301"/>
            <a:chExt cx="1752142" cy="2596315"/>
          </a:xfrm>
        </p:grpSpPr>
        <p:pic>
          <p:nvPicPr>
            <p:cNvPr id="19" name="Picture 12" descr="Green Nova™ in the Kaleidoscope® Process on Topaz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70354" y="3782301"/>
              <a:ext cx="1752142" cy="1781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9984695" y="5732285"/>
              <a:ext cx="152346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Green Nova™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116</a:t>
              </a:r>
              <a:endParaRPr lang="en-US" dirty="0">
                <a:effectLst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59591" y="822782"/>
            <a:ext cx="1650561" cy="2515277"/>
            <a:chOff x="502919" y="609599"/>
            <a:chExt cx="1650561" cy="2515277"/>
          </a:xfrm>
        </p:grpSpPr>
        <p:pic>
          <p:nvPicPr>
            <p:cNvPr id="22" name="Picture 1" descr="Flirtatious™ in the QueMyst™ Process on Topaz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19" y="609599"/>
              <a:ext cx="1627993" cy="17320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510891" y="2478545"/>
              <a:ext cx="164258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Flirtatious™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1535</a:t>
              </a:r>
              <a:endParaRPr lang="en-US" dirty="0">
                <a:effectLst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402379" y="822782"/>
            <a:ext cx="1851598" cy="2500862"/>
            <a:chOff x="8057684" y="1127625"/>
            <a:chExt cx="1851598" cy="2500862"/>
          </a:xfrm>
        </p:grpSpPr>
        <p:pic>
          <p:nvPicPr>
            <p:cNvPr id="25" name="Picture 5" descr="Mermaid Green™ in the Kaleidoscope® Process on Topaz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13426" y="1127625"/>
              <a:ext cx="1740115" cy="17375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25"/>
            <p:cNvSpPr/>
            <p:nvPr/>
          </p:nvSpPr>
          <p:spPr>
            <a:xfrm>
              <a:off x="8057684" y="2982156"/>
              <a:ext cx="185159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Mermaid Green™</a:t>
              </a:r>
            </a:p>
            <a:p>
              <a:r>
                <a:rPr lang="en-US" dirty="0"/>
                <a:t>Color ID # 140</a:t>
              </a:r>
              <a:endParaRPr lang="en-US" dirty="0">
                <a:effectLst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169625" y="822782"/>
            <a:ext cx="1774221" cy="2515277"/>
            <a:chOff x="2161035" y="3794625"/>
            <a:chExt cx="1774221" cy="2515277"/>
          </a:xfrm>
        </p:grpSpPr>
        <p:pic>
          <p:nvPicPr>
            <p:cNvPr id="28" name="Picture 8" descr="Irish Moss® in the Kaleidoscope® Process on Topaz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1035" y="3794625"/>
              <a:ext cx="1774221" cy="1752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Rectangle 28"/>
            <p:cNvSpPr/>
            <p:nvPr/>
          </p:nvSpPr>
          <p:spPr>
            <a:xfrm>
              <a:off x="2283862" y="5663571"/>
              <a:ext cx="155162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Irish Moss®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123</a:t>
              </a:r>
              <a:endParaRPr lang="en-US" dirty="0">
                <a:effectLst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9831749" y="3505892"/>
            <a:ext cx="1812281" cy="2655564"/>
            <a:chOff x="5945550" y="649377"/>
            <a:chExt cx="1812281" cy="2655564"/>
          </a:xfrm>
        </p:grpSpPr>
        <p:pic>
          <p:nvPicPr>
            <p:cNvPr id="31" name="Picture 4" descr="Tempo™ in the Pandora™ Process on Topaz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5550" y="649377"/>
              <a:ext cx="1812281" cy="18317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Rectangle 31"/>
            <p:cNvSpPr/>
            <p:nvPr/>
          </p:nvSpPr>
          <p:spPr>
            <a:xfrm>
              <a:off x="5990495" y="2658610"/>
              <a:ext cx="172002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Tempo™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2196</a:t>
              </a:r>
              <a:endParaRPr lang="en-US" dirty="0">
                <a:effectLst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9843133" y="822783"/>
            <a:ext cx="1800897" cy="2515276"/>
            <a:chOff x="3933497" y="3943743"/>
            <a:chExt cx="1800897" cy="2515276"/>
          </a:xfrm>
        </p:grpSpPr>
        <p:pic>
          <p:nvPicPr>
            <p:cNvPr id="37" name="Picture 9" descr="Island Green™ in the KaleidoMyst™ Process on Topaz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3497" y="3943743"/>
              <a:ext cx="1800897" cy="17320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Rectangle 37"/>
            <p:cNvSpPr/>
            <p:nvPr/>
          </p:nvSpPr>
          <p:spPr>
            <a:xfrm>
              <a:off x="3980809" y="5812688"/>
              <a:ext cx="170627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Island Green™</a:t>
              </a:r>
            </a:p>
            <a:p>
              <a:r>
                <a:rPr lang="en-US" dirty="0"/>
                <a:t>Color ID # 1901</a:t>
              </a:r>
              <a:endParaRPr lang="en-US" dirty="0"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64339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169625" y="143452"/>
            <a:ext cx="1852749" cy="5623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TOPAZ</a:t>
            </a:r>
            <a:endParaRPr lang="en-US" sz="3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928399" y="880250"/>
            <a:ext cx="2049315" cy="2429716"/>
            <a:chOff x="1935929" y="1085848"/>
            <a:chExt cx="2049315" cy="2429716"/>
          </a:xfrm>
        </p:grpSpPr>
        <p:pic>
          <p:nvPicPr>
            <p:cNvPr id="16" name="Picture 2" descr="Madeline's Dream™ in the Kaleidoscope® Process on Topaz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5374" y="1085848"/>
              <a:ext cx="1590427" cy="16306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1935929" y="2869233"/>
              <a:ext cx="204931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Madeline's Dream™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284</a:t>
              </a:r>
              <a:endParaRPr lang="en-US" dirty="0">
                <a:effectLst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2665430" y="880250"/>
            <a:ext cx="1672233" cy="2429716"/>
            <a:chOff x="8204436" y="504825"/>
            <a:chExt cx="1672233" cy="2429716"/>
          </a:xfrm>
        </p:grpSpPr>
        <p:pic>
          <p:nvPicPr>
            <p:cNvPr id="40" name="Picture 5" descr="Nibby Green™ in the Pandora™ Process on Topaz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02955" y="504825"/>
              <a:ext cx="1295831" cy="16306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Rectangle 40"/>
            <p:cNvSpPr/>
            <p:nvPr/>
          </p:nvSpPr>
          <p:spPr>
            <a:xfrm>
              <a:off x="8204436" y="2288210"/>
              <a:ext cx="167223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/>
                <a:t>Nibby</a:t>
              </a:r>
              <a:r>
                <a:rPr lang="en-US" dirty="0"/>
                <a:t> Green™</a:t>
              </a:r>
            </a:p>
            <a:p>
              <a:r>
                <a:rPr lang="en-US" dirty="0"/>
                <a:t>Color ID # 2197 </a:t>
              </a:r>
              <a:endParaRPr lang="en-US" dirty="0">
                <a:effectLst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03268" y="880250"/>
            <a:ext cx="1666139" cy="2429716"/>
            <a:chOff x="2294165" y="4149088"/>
            <a:chExt cx="1666139" cy="2429716"/>
          </a:xfrm>
        </p:grpSpPr>
        <p:pic>
          <p:nvPicPr>
            <p:cNvPr id="43" name="Picture 8" descr="OliPop™ in the Pandora™ Process on Topaz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5999" y="4149088"/>
              <a:ext cx="1642473" cy="16306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Rectangle 43"/>
            <p:cNvSpPr/>
            <p:nvPr/>
          </p:nvSpPr>
          <p:spPr>
            <a:xfrm>
              <a:off x="2294165" y="5932473"/>
              <a:ext cx="166613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 smtClean="0"/>
                <a:t>OliPop</a:t>
              </a:r>
              <a:r>
                <a:rPr lang="en-US" dirty="0" smtClean="0"/>
                <a:t>™</a:t>
              </a:r>
            </a:p>
            <a:p>
              <a:r>
                <a:rPr lang="en-US" dirty="0" smtClean="0"/>
                <a:t>Color ID # 1796</a:t>
              </a:r>
              <a:endParaRPr lang="en-US" dirty="0">
                <a:effectLst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424414" y="3608474"/>
            <a:ext cx="2027872" cy="2467383"/>
            <a:chOff x="10007183" y="3902970"/>
            <a:chExt cx="2027872" cy="2467383"/>
          </a:xfrm>
        </p:grpSpPr>
        <p:pic>
          <p:nvPicPr>
            <p:cNvPr id="58" name="Picture 12" descr="Political Pinocchio™ in the Surreal™ [Combo] Process on Topaz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97870" y="3902970"/>
              <a:ext cx="1642473" cy="16923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9" name="Rectangle 58"/>
            <p:cNvSpPr/>
            <p:nvPr/>
          </p:nvSpPr>
          <p:spPr>
            <a:xfrm>
              <a:off x="10007183" y="5724022"/>
              <a:ext cx="202787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Political Pinocchio™</a:t>
              </a:r>
            </a:p>
            <a:p>
              <a:r>
                <a:rPr lang="en-US" dirty="0"/>
                <a:t>Color ID # 2914 </a:t>
              </a:r>
              <a:endParaRPr lang="en-US" dirty="0">
                <a:effectLst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7715332" y="877993"/>
            <a:ext cx="1818129" cy="2431972"/>
            <a:chOff x="4318333" y="3761479"/>
            <a:chExt cx="1818129" cy="2431972"/>
          </a:xfrm>
        </p:grpSpPr>
        <p:pic>
          <p:nvPicPr>
            <p:cNvPr id="61" name="Picture 60" descr="FairyTale Green™ in the Surreal™ Process on Topaz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2771" y="3761479"/>
              <a:ext cx="1341120" cy="16320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" name="Rectangle 61"/>
            <p:cNvSpPr/>
            <p:nvPr/>
          </p:nvSpPr>
          <p:spPr>
            <a:xfrm>
              <a:off x="4318333" y="5547120"/>
              <a:ext cx="181812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/>
                <a:t>FairyTale</a:t>
              </a:r>
              <a:r>
                <a:rPr lang="en-US" dirty="0"/>
                <a:t> Green™</a:t>
              </a:r>
            </a:p>
            <a:p>
              <a:r>
                <a:rPr lang="en-US" dirty="0"/>
                <a:t>Color ID # 2432 </a:t>
              </a:r>
              <a:endParaRPr lang="en-US" dirty="0">
                <a:effectLst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9992868" y="877993"/>
            <a:ext cx="1774190" cy="2431971"/>
            <a:chOff x="10009505" y="853440"/>
            <a:chExt cx="1774190" cy="2431971"/>
          </a:xfrm>
        </p:grpSpPr>
        <p:pic>
          <p:nvPicPr>
            <p:cNvPr id="64" name="Picture 6" descr="Mint Condition™ in the Surreal™ [Combo] Process on Topaz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48900" y="853440"/>
              <a:ext cx="1295400" cy="16320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" name="Rectangle 64"/>
            <p:cNvSpPr/>
            <p:nvPr/>
          </p:nvSpPr>
          <p:spPr>
            <a:xfrm>
              <a:off x="10009505" y="2639080"/>
              <a:ext cx="177419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Mint Condition™</a:t>
              </a:r>
            </a:p>
            <a:p>
              <a:r>
                <a:rPr lang="en-US" dirty="0"/>
                <a:t>Color ID # 2995 </a:t>
              </a:r>
              <a:endParaRPr lang="en-US" dirty="0">
                <a:effectLst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2775511" y="3608474"/>
            <a:ext cx="1621940" cy="2467383"/>
            <a:chOff x="8260790" y="1112043"/>
            <a:chExt cx="1621940" cy="2467383"/>
          </a:xfrm>
        </p:grpSpPr>
        <p:pic>
          <p:nvPicPr>
            <p:cNvPr id="73" name="Picture 5" descr="Reverie™ in the Pandora™ Process on Topaz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6855" y="1112043"/>
              <a:ext cx="1607544" cy="16923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4" name="Rectangle 73"/>
            <p:cNvSpPr/>
            <p:nvPr/>
          </p:nvSpPr>
          <p:spPr>
            <a:xfrm>
              <a:off x="8260790" y="2933095"/>
              <a:ext cx="162194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Reverie™</a:t>
              </a:r>
            </a:p>
            <a:p>
              <a:r>
                <a:rPr lang="en-US" dirty="0"/>
                <a:t>Color ID # 1778</a:t>
              </a:r>
              <a:endParaRPr lang="en-US" dirty="0">
                <a:effectLst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5100719" y="3608475"/>
            <a:ext cx="1794805" cy="2467382"/>
            <a:chOff x="7891841" y="3753535"/>
            <a:chExt cx="1794805" cy="2467382"/>
          </a:xfrm>
        </p:grpSpPr>
        <p:pic>
          <p:nvPicPr>
            <p:cNvPr id="76" name="Picture 11" descr="Scottish Green™ in the Kaleidoscope® Process on Topaz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39096" y="3753535"/>
              <a:ext cx="1500297" cy="16923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7" name="Rectangle 76"/>
            <p:cNvSpPr/>
            <p:nvPr/>
          </p:nvSpPr>
          <p:spPr>
            <a:xfrm>
              <a:off x="7891841" y="5574586"/>
              <a:ext cx="179480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Scottish Green™</a:t>
              </a:r>
            </a:p>
            <a:p>
              <a:r>
                <a:rPr lang="en-US" dirty="0"/>
                <a:t>Color ID # 355</a:t>
              </a:r>
              <a:endParaRPr lang="en-US" dirty="0">
                <a:effectLst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7715332" y="3608474"/>
            <a:ext cx="1656043" cy="2464448"/>
            <a:chOff x="4428921" y="1019175"/>
            <a:chExt cx="1656043" cy="2464448"/>
          </a:xfrm>
        </p:grpSpPr>
        <p:pic>
          <p:nvPicPr>
            <p:cNvPr id="79" name="Picture 3" descr="Sizzle Green™ in the Pandora™ Process on Topaz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8921" y="1019175"/>
              <a:ext cx="1656043" cy="16923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0" name="Rectangle 79"/>
            <p:cNvSpPr/>
            <p:nvPr/>
          </p:nvSpPr>
          <p:spPr>
            <a:xfrm>
              <a:off x="4428921" y="2837292"/>
              <a:ext cx="165384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Sizzle Green™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1549</a:t>
              </a:r>
              <a:endParaRPr lang="en-US" dirty="0">
                <a:effectLst/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10075287" y="3608474"/>
            <a:ext cx="1640507" cy="2464448"/>
            <a:chOff x="437046" y="3718560"/>
            <a:chExt cx="1640507" cy="2464448"/>
          </a:xfrm>
        </p:grpSpPr>
        <p:pic>
          <p:nvPicPr>
            <p:cNvPr id="85" name="Picture 7" descr="Jonquil™ in the Surreal™ [Combo] Process on Topaz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3718560"/>
              <a:ext cx="1295400" cy="1662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6" name="Rectangle 85"/>
            <p:cNvSpPr/>
            <p:nvPr/>
          </p:nvSpPr>
          <p:spPr>
            <a:xfrm>
              <a:off x="437046" y="5536677"/>
              <a:ext cx="164050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Jonquil™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2915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597250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169625" y="143452"/>
            <a:ext cx="1852749" cy="5623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TOPAZ</a:t>
            </a:r>
            <a:endParaRPr lang="en-US" sz="3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86029" y="880336"/>
            <a:ext cx="1636634" cy="2443851"/>
            <a:chOff x="2595443" y="784147"/>
            <a:chExt cx="1636634" cy="2443851"/>
          </a:xfrm>
        </p:grpSpPr>
        <p:pic>
          <p:nvPicPr>
            <p:cNvPr id="4" name="Picture 2" descr="Lemon Blues™ in the Pandora™ Process on Topaz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2191" y="784147"/>
              <a:ext cx="1323137" cy="1648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2595443" y="2581667"/>
              <a:ext cx="163663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Lemon Blues™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1872</a:t>
              </a:r>
              <a:endParaRPr lang="en-US" dirty="0">
                <a:effectLst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9948672" y="3624489"/>
            <a:ext cx="1658257" cy="2517725"/>
            <a:chOff x="2064656" y="3654406"/>
            <a:chExt cx="1658257" cy="2517725"/>
          </a:xfrm>
        </p:grpSpPr>
        <p:pic>
          <p:nvPicPr>
            <p:cNvPr id="7" name="Picture 8" descr="Saturn's Fire® in the Nirvana® Process on Topaz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656" y="3654406"/>
              <a:ext cx="1658257" cy="16763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2162399" y="5525800"/>
              <a:ext cx="146277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Saturn's Fire®</a:t>
              </a:r>
            </a:p>
            <a:p>
              <a:r>
                <a:rPr lang="en-US" dirty="0"/>
                <a:t>Color ID # 59</a:t>
              </a:r>
              <a:endParaRPr lang="en-US" dirty="0">
                <a:effectLst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774130" y="880335"/>
            <a:ext cx="1637383" cy="2443852"/>
            <a:chOff x="155086" y="190066"/>
            <a:chExt cx="1637383" cy="2443852"/>
          </a:xfrm>
        </p:grpSpPr>
        <p:pic>
          <p:nvPicPr>
            <p:cNvPr id="10" name="Picture 1" descr="Lady Blue™ in the Pandora™ Process on Topaz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259" y="190066"/>
              <a:ext cx="1607038" cy="16251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155086" y="1987587"/>
              <a:ext cx="163738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Lady Blue™</a:t>
              </a:r>
            </a:p>
            <a:p>
              <a:r>
                <a:rPr lang="en-US" dirty="0"/>
                <a:t>Color ID # 1240</a:t>
              </a:r>
              <a:endParaRPr lang="en-US" dirty="0">
                <a:effectLst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0186597" y="880335"/>
            <a:ext cx="1642612" cy="2443851"/>
            <a:chOff x="7838178" y="958396"/>
            <a:chExt cx="1642612" cy="2443851"/>
          </a:xfrm>
        </p:grpSpPr>
        <p:pic>
          <p:nvPicPr>
            <p:cNvPr id="13" name="Picture 5" descr="Jigsaw Blues™ in the Surreal™ [Combo] Process on Topaz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3691" y="958396"/>
              <a:ext cx="1291586" cy="1648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7838178" y="2755916"/>
              <a:ext cx="164261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Jigsaw Blues™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2900</a:t>
              </a:r>
              <a:endParaRPr lang="en-US" dirty="0">
                <a:effectLst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312269" y="880336"/>
            <a:ext cx="1658108" cy="2455082"/>
            <a:chOff x="5987808" y="975360"/>
            <a:chExt cx="1658108" cy="2455082"/>
          </a:xfrm>
        </p:grpSpPr>
        <p:pic>
          <p:nvPicPr>
            <p:cNvPr id="19" name="Picture 4" descr="Jazz™ in the Nirvanamyst™ Process on Topaz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959" y="975360"/>
              <a:ext cx="1319807" cy="16993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5987808" y="2784111"/>
              <a:ext cx="165810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Jazz™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1163</a:t>
              </a:r>
              <a:endParaRPr lang="en-US" dirty="0">
                <a:effectLst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745502" y="3624489"/>
            <a:ext cx="1637383" cy="2517726"/>
            <a:chOff x="6183578" y="950118"/>
            <a:chExt cx="1637383" cy="2517726"/>
          </a:xfrm>
        </p:grpSpPr>
        <p:pic>
          <p:nvPicPr>
            <p:cNvPr id="31" name="Picture 4" descr="Pure Essence™ in the Pandora™ Process on Topaz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6988" y="950118"/>
              <a:ext cx="1234440" cy="16763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Rectangle 31"/>
            <p:cNvSpPr/>
            <p:nvPr/>
          </p:nvSpPr>
          <p:spPr>
            <a:xfrm>
              <a:off x="6183578" y="2821513"/>
              <a:ext cx="163738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Pure Essence™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2086</a:t>
              </a:r>
              <a:endParaRPr lang="en-US" dirty="0">
                <a:effectLst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787021" y="880336"/>
            <a:ext cx="1752363" cy="2443851"/>
            <a:chOff x="673155" y="3872682"/>
            <a:chExt cx="1752363" cy="2443851"/>
          </a:xfrm>
        </p:grpSpPr>
        <p:pic>
          <p:nvPicPr>
            <p:cNvPr id="34" name="Picture 7" descr="Mercury Mist® in the Nirvana® Process on Topaz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155" y="3872682"/>
              <a:ext cx="1752363" cy="1648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Rectangle 34"/>
            <p:cNvSpPr/>
            <p:nvPr/>
          </p:nvSpPr>
          <p:spPr>
            <a:xfrm>
              <a:off x="757586" y="5670202"/>
              <a:ext cx="158349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Mercury Mist®</a:t>
              </a:r>
            </a:p>
            <a:p>
              <a:r>
                <a:rPr lang="en-US" dirty="0"/>
                <a:t>Color ID # 288 </a:t>
              </a:r>
              <a:endParaRPr lang="en-US" dirty="0">
                <a:effectLst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372196" y="3624489"/>
            <a:ext cx="1615440" cy="2517727"/>
            <a:chOff x="2068017" y="437331"/>
            <a:chExt cx="1615440" cy="2517727"/>
          </a:xfrm>
        </p:grpSpPr>
        <p:pic>
          <p:nvPicPr>
            <p:cNvPr id="37" name="Picture 2" descr="Glitz™ in the Nirvanamyst™ Process on Topaz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7832" y="437331"/>
              <a:ext cx="1235811" cy="16763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Rectangle 37"/>
            <p:cNvSpPr/>
            <p:nvPr/>
          </p:nvSpPr>
          <p:spPr>
            <a:xfrm>
              <a:off x="2068017" y="2308727"/>
              <a:ext cx="161544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Glitz™</a:t>
              </a:r>
            </a:p>
            <a:p>
              <a:r>
                <a:rPr lang="en-US" dirty="0"/>
                <a:t>Color ID # 1017</a:t>
              </a:r>
              <a:endParaRPr lang="en-US" dirty="0">
                <a:effectLst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44291" y="3624490"/>
            <a:ext cx="1646451" cy="2517727"/>
            <a:chOff x="4255770" y="487679"/>
            <a:chExt cx="1646451" cy="2517727"/>
          </a:xfrm>
        </p:grpSpPr>
        <p:pic>
          <p:nvPicPr>
            <p:cNvPr id="40" name="Picture 3" descr="Sugar N Spice™ in the Surreal™ [Combo] Process on Topaz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4840" y="487679"/>
              <a:ext cx="1264920" cy="16763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Rectangle 40"/>
            <p:cNvSpPr/>
            <p:nvPr/>
          </p:nvSpPr>
          <p:spPr>
            <a:xfrm>
              <a:off x="4255770" y="2359075"/>
              <a:ext cx="164645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Sugar N Spice™</a:t>
              </a:r>
            </a:p>
            <a:p>
              <a:r>
                <a:rPr lang="en-US" dirty="0"/>
                <a:t>Color ID # 3006</a:t>
              </a:r>
              <a:endParaRPr lang="en-US" dirty="0">
                <a:effectLst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2644132" y="3624489"/>
            <a:ext cx="2156879" cy="2517727"/>
            <a:chOff x="5865285" y="487677"/>
            <a:chExt cx="2156879" cy="2517727"/>
          </a:xfrm>
        </p:grpSpPr>
        <p:pic>
          <p:nvPicPr>
            <p:cNvPr id="43" name="Picture 4" descr="Sugared Cinnamon™ in the Surreal™ [Combo] Process on Topaz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7930" y="487677"/>
              <a:ext cx="1291590" cy="16764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Rectangle 43"/>
            <p:cNvSpPr/>
            <p:nvPr/>
          </p:nvSpPr>
          <p:spPr>
            <a:xfrm>
              <a:off x="5865285" y="2359073"/>
              <a:ext cx="215687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Sugared Cinnamon™</a:t>
              </a:r>
            </a:p>
            <a:p>
              <a:r>
                <a:rPr lang="en-US" dirty="0"/>
                <a:t>Color ID # 2981 </a:t>
              </a:r>
              <a:endParaRPr lang="en-US" dirty="0"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21297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169625" y="143452"/>
            <a:ext cx="1852749" cy="5623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TOPAZ</a:t>
            </a:r>
            <a:endParaRPr lang="en-US" sz="3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67827" y="848800"/>
            <a:ext cx="1612415" cy="2447450"/>
            <a:chOff x="10469281" y="639519"/>
            <a:chExt cx="1612415" cy="2447450"/>
          </a:xfrm>
        </p:grpSpPr>
        <p:pic>
          <p:nvPicPr>
            <p:cNvPr id="4" name="Picture 6" descr="Rhythm™ in the Nirvanamyst™ Process on Topaz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13467" y="639519"/>
              <a:ext cx="1318261" cy="1714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10469281" y="2440638"/>
              <a:ext cx="161241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Rhythm™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1173</a:t>
              </a:r>
              <a:endParaRPr lang="en-US" dirty="0">
                <a:effectLst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625378" y="844317"/>
            <a:ext cx="1633697" cy="2447450"/>
            <a:chOff x="2123048" y="3815857"/>
            <a:chExt cx="1633697" cy="2447450"/>
          </a:xfrm>
        </p:grpSpPr>
        <p:pic>
          <p:nvPicPr>
            <p:cNvPr id="7" name="Picture 8" descr="Harmony™ in the Nirvanamyst™ Process on Topaz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5283" y="3815857"/>
              <a:ext cx="1269228" cy="1714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2123048" y="5616976"/>
              <a:ext cx="163369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Harmony™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1162</a:t>
              </a:r>
              <a:endParaRPr lang="en-US" dirty="0">
                <a:effectLst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979005" y="3624089"/>
            <a:ext cx="1607817" cy="2409348"/>
            <a:chOff x="4580506" y="580548"/>
            <a:chExt cx="1607817" cy="2409348"/>
          </a:xfrm>
        </p:grpSpPr>
        <p:pic>
          <p:nvPicPr>
            <p:cNvPr id="10" name="Picture 3" descr="Jupiter's Envy® in the Nirvana® Process on Topaz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0506" y="580548"/>
              <a:ext cx="1554069" cy="15879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4580506" y="2343565"/>
              <a:ext cx="160781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Jupiter's Envy®</a:t>
              </a:r>
            </a:p>
            <a:p>
              <a:r>
                <a:rPr lang="en-US" dirty="0"/>
                <a:t>Color ID # 58 </a:t>
              </a:r>
              <a:endParaRPr lang="en-US" dirty="0">
                <a:effectLst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178280" y="3624090"/>
            <a:ext cx="1722041" cy="2409349"/>
            <a:chOff x="7441421" y="3764280"/>
            <a:chExt cx="1722041" cy="2409349"/>
          </a:xfrm>
        </p:grpSpPr>
        <p:pic>
          <p:nvPicPr>
            <p:cNvPr id="13" name="Picture 11" descr="Jackpot Penny™ in the Mystvana™ Process on Topaz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5248" y="3764280"/>
              <a:ext cx="1204912" cy="15879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7441421" y="5527298"/>
              <a:ext cx="172204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Jackpot Penny™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1214</a:t>
              </a:r>
              <a:endParaRPr lang="en-US" dirty="0">
                <a:effectLst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524733" y="3624089"/>
            <a:ext cx="1646730" cy="2409349"/>
            <a:chOff x="10282886" y="1268014"/>
            <a:chExt cx="1646730" cy="2409349"/>
          </a:xfrm>
        </p:grpSpPr>
        <p:pic>
          <p:nvPicPr>
            <p:cNvPr id="19" name="Picture 14" descr="Due Thyme™ in the Surreal™ [Combo] Process on Topaz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6128" y="1268014"/>
              <a:ext cx="1522340" cy="15879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10282886" y="3031032"/>
              <a:ext cx="164673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Due </a:t>
              </a:r>
              <a:r>
                <a:rPr lang="en-US" dirty="0" smtClean="0"/>
                <a:t>Thyme™</a:t>
              </a:r>
              <a:endParaRPr lang="en-US" dirty="0"/>
            </a:p>
            <a:p>
              <a:r>
                <a:rPr lang="en-US" dirty="0"/>
                <a:t>Color ID </a:t>
              </a:r>
              <a:r>
                <a:rPr lang="en-US" dirty="0" smtClean="0"/>
                <a:t># 2956</a:t>
              </a:r>
              <a:endParaRPr lang="en-US" dirty="0">
                <a:effectLst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9876517" y="844317"/>
            <a:ext cx="1656557" cy="2447135"/>
            <a:chOff x="148985" y="685812"/>
            <a:chExt cx="1656557" cy="2447135"/>
          </a:xfrm>
        </p:grpSpPr>
        <p:pic>
          <p:nvPicPr>
            <p:cNvPr id="22" name="Picture 1" descr="Violet Dahlia™ in the Surreal™ [Combo] Process on Topaz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327" y="685812"/>
              <a:ext cx="1285875" cy="1714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148985" y="2486616"/>
              <a:ext cx="165655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dirty="0" err="1"/>
                <a:t>Violet</a:t>
              </a:r>
              <a:r>
                <a:rPr lang="es-ES" dirty="0"/>
                <a:t> </a:t>
              </a:r>
              <a:r>
                <a:rPr lang="es-ES" dirty="0" err="1"/>
                <a:t>Dahlia</a:t>
              </a:r>
              <a:r>
                <a:rPr lang="es-ES" dirty="0"/>
                <a:t>™</a:t>
              </a:r>
            </a:p>
            <a:p>
              <a:r>
                <a:rPr lang="es-ES" dirty="0"/>
                <a:t>Color ID # </a:t>
              </a:r>
              <a:r>
                <a:rPr lang="es-ES" dirty="0" smtClean="0"/>
                <a:t>3138</a:t>
              </a:r>
              <a:endParaRPr lang="es-ES" dirty="0">
                <a:effectLst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462811" y="847341"/>
            <a:ext cx="1647504" cy="2444111"/>
            <a:chOff x="2327756" y="3523464"/>
            <a:chExt cx="1647504" cy="2444111"/>
          </a:xfrm>
        </p:grpSpPr>
        <p:pic>
          <p:nvPicPr>
            <p:cNvPr id="25" name="Picture 8" descr="King's Quest™ in the Pandora™ Process on Topaz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1403" y="3523464"/>
              <a:ext cx="1240210" cy="17159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25"/>
            <p:cNvSpPr/>
            <p:nvPr/>
          </p:nvSpPr>
          <p:spPr>
            <a:xfrm>
              <a:off x="2327756" y="5321244"/>
              <a:ext cx="164750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King's Quest™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1537</a:t>
              </a:r>
              <a:endParaRPr lang="en-US" dirty="0">
                <a:effectLst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219699" y="844317"/>
            <a:ext cx="1752600" cy="2447135"/>
            <a:chOff x="2131116" y="3947583"/>
            <a:chExt cx="1752600" cy="2447135"/>
          </a:xfrm>
        </p:grpSpPr>
        <p:pic>
          <p:nvPicPr>
            <p:cNvPr id="28" name="Picture 16" descr="Enchantress™ in the Pandora™ Process on Topaz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9147" y="3947583"/>
              <a:ext cx="1248801" cy="17189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Rectangle 28"/>
            <p:cNvSpPr/>
            <p:nvPr/>
          </p:nvSpPr>
          <p:spPr>
            <a:xfrm>
              <a:off x="2131116" y="5748387"/>
              <a:ext cx="17526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Enchantress™</a:t>
              </a:r>
            </a:p>
            <a:p>
              <a:r>
                <a:rPr lang="en-US" dirty="0"/>
                <a:t>Color ID # 2188 </a:t>
              </a:r>
              <a:endParaRPr lang="en-US" dirty="0">
                <a:effectLst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60740" y="3624090"/>
            <a:ext cx="1737360" cy="2409350"/>
            <a:chOff x="2238377" y="3566160"/>
            <a:chExt cx="1737360" cy="2409350"/>
          </a:xfrm>
        </p:grpSpPr>
        <p:pic>
          <p:nvPicPr>
            <p:cNvPr id="31" name="Picture 8" descr="Antares Whim™ in the Pandora™ Process on Topaz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4120" y="3566160"/>
              <a:ext cx="1230630" cy="15879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Rectangle 31"/>
            <p:cNvSpPr/>
            <p:nvPr/>
          </p:nvSpPr>
          <p:spPr>
            <a:xfrm>
              <a:off x="2238377" y="5329179"/>
              <a:ext cx="173736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Antares Whim™</a:t>
              </a:r>
            </a:p>
            <a:p>
              <a:r>
                <a:rPr lang="en-US" dirty="0"/>
                <a:t>Color ID # 2099 </a:t>
              </a:r>
              <a:endParaRPr lang="en-US" dirty="0">
                <a:effectLst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543031" y="3624090"/>
            <a:ext cx="1590089" cy="2409350"/>
            <a:chOff x="6075348" y="4362450"/>
            <a:chExt cx="1590089" cy="2409350"/>
          </a:xfrm>
        </p:grpSpPr>
        <p:pic>
          <p:nvPicPr>
            <p:cNvPr id="34" name="Picture 10" descr="Green River™ in the Kaleidoscope® Process on Topaz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7633" y="4362450"/>
              <a:ext cx="1587804" cy="15879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Rectangle 34"/>
            <p:cNvSpPr/>
            <p:nvPr/>
          </p:nvSpPr>
          <p:spPr>
            <a:xfrm>
              <a:off x="6075348" y="6125469"/>
              <a:ext cx="154078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Green River™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117</a:t>
              </a:r>
              <a:endParaRPr lang="en-US" dirty="0"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3760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169625" y="143452"/>
            <a:ext cx="1852749" cy="5623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TOPAZ</a:t>
            </a:r>
            <a:endParaRPr lang="en-US" sz="3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675150" y="917030"/>
            <a:ext cx="1692960" cy="2324909"/>
            <a:chOff x="223179" y="3500144"/>
            <a:chExt cx="1692960" cy="2324909"/>
          </a:xfrm>
        </p:grpSpPr>
        <p:pic>
          <p:nvPicPr>
            <p:cNvPr id="4" name="Picture 3" descr="BlueBlood™ in the Surreal™ [Combo] Process on Topaz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878" y="3500144"/>
              <a:ext cx="1259654" cy="16419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223179" y="5178722"/>
              <a:ext cx="169296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 smtClean="0">
                  <a:effectLst/>
                </a:rPr>
                <a:t>BlueBlood</a:t>
              </a:r>
              <a:r>
                <a:rPr lang="en-US" dirty="0" smtClean="0">
                  <a:effectLst/>
                </a:rPr>
                <a:t>™</a:t>
              </a:r>
            </a:p>
            <a:p>
              <a:r>
                <a:rPr lang="en-US" dirty="0" smtClean="0">
                  <a:effectLst/>
                </a:rPr>
                <a:t>Color ID # 2999 </a:t>
              </a:r>
              <a:endParaRPr lang="en-US" dirty="0">
                <a:effectLst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50411" y="917030"/>
            <a:ext cx="1627785" cy="2324909"/>
            <a:chOff x="214574" y="329244"/>
            <a:chExt cx="1627785" cy="2324909"/>
          </a:xfrm>
        </p:grpSpPr>
        <p:pic>
          <p:nvPicPr>
            <p:cNvPr id="7" name="Picture 13" descr="Best Seller™ in the Surreal™ [Combo] Process on Topaz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667" y="329244"/>
              <a:ext cx="1351600" cy="16419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214574" y="2007822"/>
              <a:ext cx="162778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effectLst/>
                </a:rPr>
                <a:t>Best Seller™</a:t>
              </a:r>
            </a:p>
            <a:p>
              <a:r>
                <a:rPr lang="en-US" dirty="0" smtClean="0">
                  <a:effectLst/>
                </a:rPr>
                <a:t>Color ID # 2952</a:t>
              </a:r>
              <a:endParaRPr lang="en-US" dirty="0">
                <a:effectLst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9816796" y="3636594"/>
            <a:ext cx="1688521" cy="2390101"/>
            <a:chOff x="7721739" y="596537"/>
            <a:chExt cx="1688521" cy="2194977"/>
          </a:xfrm>
        </p:grpSpPr>
        <p:pic>
          <p:nvPicPr>
            <p:cNvPr id="13" name="Picture 2" descr="Blue Solitude™ in the Surreal™ [Combo] Process on Topaz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8344" y="596537"/>
              <a:ext cx="1575312" cy="1475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7721739" y="2145183"/>
              <a:ext cx="168852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effectLst/>
                </a:rPr>
                <a:t>Blue Solitude™</a:t>
              </a:r>
            </a:p>
            <a:p>
              <a:r>
                <a:rPr lang="en-US" dirty="0" smtClean="0">
                  <a:effectLst/>
                </a:rPr>
                <a:t>Color ID # 2987 </a:t>
              </a:r>
              <a:endParaRPr lang="en-US" dirty="0">
                <a:effectLst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32296" y="3636596"/>
            <a:ext cx="1749420" cy="2332645"/>
            <a:chOff x="3858467" y="208472"/>
            <a:chExt cx="1544064" cy="2160549"/>
          </a:xfrm>
        </p:grpSpPr>
        <p:pic>
          <p:nvPicPr>
            <p:cNvPr id="16" name="Picture 3" descr="LakeShore™ in the Surreal™ [Combo] Process on Topaz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6411" y="208472"/>
              <a:ext cx="1228176" cy="15619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3858467" y="1770374"/>
              <a:ext cx="1544064" cy="5986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/>
                <a:t>LakeShore</a:t>
              </a:r>
              <a:r>
                <a:rPr lang="en-US" dirty="0"/>
                <a:t>™</a:t>
              </a:r>
            </a:p>
            <a:p>
              <a:r>
                <a:rPr lang="en-US" dirty="0"/>
                <a:t>Color ID # 2921</a:t>
              </a:r>
              <a:endParaRPr lang="en-US" dirty="0">
                <a:effectLst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522645" y="917030"/>
            <a:ext cx="1656485" cy="2324908"/>
            <a:chOff x="190901" y="3357153"/>
            <a:chExt cx="1656485" cy="2324908"/>
          </a:xfrm>
        </p:grpSpPr>
        <p:pic>
          <p:nvPicPr>
            <p:cNvPr id="22" name="Picture 7" descr="Corymb™ in the Nirvanamyst™ Process on Topaz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155" y="3357153"/>
              <a:ext cx="1267206" cy="16419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190901" y="5035730"/>
              <a:ext cx="165648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Corymb™</a:t>
              </a:r>
            </a:p>
            <a:p>
              <a:r>
                <a:rPr lang="en-US" dirty="0"/>
                <a:t>Color ID # 1155</a:t>
              </a:r>
              <a:endParaRPr lang="en-US" dirty="0">
                <a:effectLst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077244" y="3636595"/>
            <a:ext cx="1791485" cy="2332645"/>
            <a:chOff x="10224178" y="4135988"/>
            <a:chExt cx="1791485" cy="2332645"/>
          </a:xfrm>
        </p:grpSpPr>
        <p:pic>
          <p:nvPicPr>
            <p:cNvPr id="34" name="Picture 132" descr="SoForYou™ in the Pandora™ Process on Topaz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24178" y="4135988"/>
              <a:ext cx="1791485" cy="16863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Rectangle 34"/>
            <p:cNvSpPr/>
            <p:nvPr/>
          </p:nvSpPr>
          <p:spPr>
            <a:xfrm>
              <a:off x="10258149" y="5822302"/>
              <a:ext cx="165373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/>
                <a:t>SoForYou</a:t>
              </a:r>
              <a:r>
                <a:rPr lang="en-US" dirty="0"/>
                <a:t>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1795</a:t>
              </a:r>
              <a:endParaRPr lang="en-US" dirty="0">
                <a:effectLst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694575" y="3636595"/>
            <a:ext cx="1763175" cy="2332645"/>
            <a:chOff x="6115210" y="914400"/>
            <a:chExt cx="1454922" cy="2047874"/>
          </a:xfrm>
        </p:grpSpPr>
        <p:pic>
          <p:nvPicPr>
            <p:cNvPr id="37" name="Picture 4" descr="Serenade™ in the Pandora™ Process on Topaz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210" y="914400"/>
              <a:ext cx="1454922" cy="14804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Rectangle 37"/>
            <p:cNvSpPr/>
            <p:nvPr/>
          </p:nvSpPr>
          <p:spPr>
            <a:xfrm>
              <a:off x="6158535" y="2394848"/>
              <a:ext cx="1411597" cy="5674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Serenade™</a:t>
              </a:r>
            </a:p>
            <a:p>
              <a:r>
                <a:rPr lang="en-US" dirty="0"/>
                <a:t>Color ID # 1543 </a:t>
              </a:r>
              <a:endParaRPr lang="en-US" dirty="0">
                <a:effectLst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9699350" y="917030"/>
            <a:ext cx="1740790" cy="2332645"/>
            <a:chOff x="9699350" y="917030"/>
            <a:chExt cx="1740790" cy="2332645"/>
          </a:xfrm>
        </p:grpSpPr>
        <p:pic>
          <p:nvPicPr>
            <p:cNvPr id="39" name="Picture 11" descr="Exotic Mist™ in the Surreal™ Process on Topaz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99350" y="917030"/>
              <a:ext cx="1740790" cy="16785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Rectangle 39"/>
            <p:cNvSpPr/>
            <p:nvPr/>
          </p:nvSpPr>
          <p:spPr>
            <a:xfrm>
              <a:off x="9699350" y="2603344"/>
              <a:ext cx="171457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Exotic Mist™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2170</a:t>
              </a:r>
              <a:endParaRPr lang="en-US" dirty="0">
                <a:effectLst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5026987" y="906416"/>
            <a:ext cx="1724863" cy="2373433"/>
            <a:chOff x="4260110" y="3947161"/>
            <a:chExt cx="1724863" cy="2373433"/>
          </a:xfrm>
        </p:grpSpPr>
        <p:pic>
          <p:nvPicPr>
            <p:cNvPr id="45" name="Picture 9" descr="Party Blues™ in the Pandora™ Process on Topaz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6268" y="3947161"/>
              <a:ext cx="1352549" cy="16525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Rectangle 45"/>
            <p:cNvSpPr/>
            <p:nvPr/>
          </p:nvSpPr>
          <p:spPr>
            <a:xfrm>
              <a:off x="4260110" y="5674263"/>
              <a:ext cx="172486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Party Blues™</a:t>
              </a:r>
            </a:p>
            <a:p>
              <a:r>
                <a:rPr lang="en-US" dirty="0"/>
                <a:t>Color ID # 2098 </a:t>
              </a:r>
              <a:endParaRPr lang="en-US" dirty="0">
                <a:effectLst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7493372" y="3636595"/>
            <a:ext cx="1703703" cy="2332645"/>
            <a:chOff x="2291560" y="3794760"/>
            <a:chExt cx="1703703" cy="2277009"/>
          </a:xfrm>
        </p:grpSpPr>
        <p:pic>
          <p:nvPicPr>
            <p:cNvPr id="52" name="Picture 8" descr="Sky Blue™ in the Kaleidoscope® Process on Topaz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8879" y="3794760"/>
              <a:ext cx="1278255" cy="1630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Rectangle 52"/>
            <p:cNvSpPr/>
            <p:nvPr/>
          </p:nvSpPr>
          <p:spPr>
            <a:xfrm>
              <a:off x="2291560" y="5425438"/>
              <a:ext cx="170370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Sky Blue™</a:t>
              </a:r>
            </a:p>
            <a:p>
              <a:r>
                <a:rPr lang="en-US" dirty="0"/>
                <a:t>Color ID # 177 </a:t>
              </a:r>
              <a:endParaRPr lang="en-US" dirty="0"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61978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169625" y="143452"/>
            <a:ext cx="1852749" cy="5623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TOPAZ</a:t>
            </a:r>
            <a:endParaRPr lang="en-US" sz="3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07829" y="3623982"/>
            <a:ext cx="1813560" cy="2529140"/>
            <a:chOff x="5996940" y="3836435"/>
            <a:chExt cx="1813560" cy="2529140"/>
          </a:xfrm>
        </p:grpSpPr>
        <p:pic>
          <p:nvPicPr>
            <p:cNvPr id="7" name="Picture 14" descr="Desert Song™ in the Kaleidoscope® Process on Topaz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6940" y="3836435"/>
              <a:ext cx="1813560" cy="1722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6134708" y="5719244"/>
              <a:ext cx="153802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n-NO" dirty="0"/>
                <a:t>Desert Song™</a:t>
              </a:r>
            </a:p>
            <a:p>
              <a:r>
                <a:rPr lang="nn-NO" dirty="0"/>
                <a:t>Color ID # </a:t>
              </a:r>
              <a:r>
                <a:rPr lang="nn-NO" dirty="0" smtClean="0"/>
                <a:t>102</a:t>
              </a:r>
              <a:endParaRPr lang="nn-NO" dirty="0">
                <a:effectLst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648102" y="3623980"/>
            <a:ext cx="2131645" cy="2524884"/>
            <a:chOff x="5945539" y="3678268"/>
            <a:chExt cx="2131645" cy="2524884"/>
          </a:xfrm>
        </p:grpSpPr>
        <p:pic>
          <p:nvPicPr>
            <p:cNvPr id="10" name="Picture 10" descr="Strawberry Moon™ in the Kaleidoscope® Process on Topaz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3421" y="3678268"/>
              <a:ext cx="1795883" cy="17862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5945539" y="5556821"/>
              <a:ext cx="213164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Strawberry Moon™</a:t>
              </a:r>
            </a:p>
            <a:p>
              <a:r>
                <a:rPr lang="en-US" dirty="0"/>
                <a:t>Color ID # 185 </a:t>
              </a:r>
              <a:endParaRPr lang="en-US" dirty="0">
                <a:effectLst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50733" y="842949"/>
            <a:ext cx="1770656" cy="2513816"/>
            <a:chOff x="533399" y="3383278"/>
            <a:chExt cx="1770656" cy="2513816"/>
          </a:xfrm>
        </p:grpSpPr>
        <p:pic>
          <p:nvPicPr>
            <p:cNvPr id="13" name="Picture 7" descr="Padparadscha™ in the Kaleidoscope® Process on Topaz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399" y="3383278"/>
              <a:ext cx="1770656" cy="17281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580311" y="5250763"/>
              <a:ext cx="167683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/>
                <a:t>Padparadscha</a:t>
              </a:r>
              <a:r>
                <a:rPr lang="en-US" dirty="0"/>
                <a:t>™</a:t>
              </a:r>
            </a:p>
            <a:p>
              <a:r>
                <a:rPr lang="en-US" dirty="0"/>
                <a:t>Color ID # 156</a:t>
              </a:r>
              <a:endParaRPr lang="en-US" dirty="0">
                <a:effectLst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193049" y="842949"/>
            <a:ext cx="1783214" cy="2513815"/>
            <a:chOff x="9841230" y="3611880"/>
            <a:chExt cx="1783214" cy="2513815"/>
          </a:xfrm>
        </p:grpSpPr>
        <p:pic>
          <p:nvPicPr>
            <p:cNvPr id="16" name="Picture 12" descr="Salmon Sorbet™ in the Kaleidoscope® Process on Topaz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41230" y="3611880"/>
              <a:ext cx="1775878" cy="17281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9841230" y="5479364"/>
              <a:ext cx="178321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Salmon Sorbet™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174</a:t>
              </a:r>
              <a:endParaRPr lang="en-US" dirty="0">
                <a:effectLst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673127" y="842950"/>
            <a:ext cx="1674128" cy="2535093"/>
            <a:chOff x="158777" y="259081"/>
            <a:chExt cx="1674128" cy="2535093"/>
          </a:xfrm>
        </p:grpSpPr>
        <p:pic>
          <p:nvPicPr>
            <p:cNvPr id="19" name="Picture 1" descr="Salmon™ [Dark] in the Kaleidoscope® Process on Topaz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555" y="259081"/>
              <a:ext cx="1356573" cy="17221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158777" y="2147843"/>
              <a:ext cx="167412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Salmon™ [Dark]</a:t>
              </a:r>
            </a:p>
            <a:p>
              <a:r>
                <a:rPr lang="en-US" dirty="0"/>
                <a:t>Color ID # 292 </a:t>
              </a:r>
              <a:endParaRPr lang="en-US" dirty="0">
                <a:effectLst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560800" y="3623980"/>
            <a:ext cx="1725487" cy="2524884"/>
            <a:chOff x="410564" y="2987038"/>
            <a:chExt cx="1725487" cy="2524884"/>
          </a:xfrm>
        </p:grpSpPr>
        <p:pic>
          <p:nvPicPr>
            <p:cNvPr id="22" name="Picture 7" descr="Sidekick™ in the KaleidoMyst™ Process on Topaz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564" y="2987038"/>
              <a:ext cx="1725487" cy="17205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458861" y="4865591"/>
              <a:ext cx="164397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Sidekick™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1885</a:t>
              </a:r>
              <a:endParaRPr lang="en-US" dirty="0">
                <a:effectLst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9815984" y="842949"/>
            <a:ext cx="1823599" cy="2513814"/>
            <a:chOff x="1653669" y="801052"/>
            <a:chExt cx="1823599" cy="2513814"/>
          </a:xfrm>
        </p:grpSpPr>
        <p:pic>
          <p:nvPicPr>
            <p:cNvPr id="25" name="Picture 2" descr="Desert Song™ in the Kaleidoscope® Process on Topaz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3669" y="801052"/>
              <a:ext cx="1823599" cy="1722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25"/>
            <p:cNvSpPr/>
            <p:nvPr/>
          </p:nvSpPr>
          <p:spPr>
            <a:xfrm>
              <a:off x="1895996" y="2668535"/>
              <a:ext cx="150281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n-NO" dirty="0"/>
                <a:t>Desert Song™</a:t>
              </a:r>
            </a:p>
            <a:p>
              <a:r>
                <a:rPr lang="nn-NO" dirty="0"/>
                <a:t>Color ID # 10</a:t>
              </a:r>
              <a:endParaRPr lang="nn-NO" dirty="0">
                <a:effectLst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520927" y="842949"/>
            <a:ext cx="1600200" cy="2535094"/>
            <a:chOff x="4232298" y="3429000"/>
            <a:chExt cx="1600200" cy="2535094"/>
          </a:xfrm>
        </p:grpSpPr>
        <p:pic>
          <p:nvPicPr>
            <p:cNvPr id="28" name="Picture 9" descr="Moonlit Fire™ in the Kaleidoscope® Process on Topaz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0408" y="3429000"/>
              <a:ext cx="1323980" cy="1722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Rectangle 28"/>
            <p:cNvSpPr/>
            <p:nvPr/>
          </p:nvSpPr>
          <p:spPr>
            <a:xfrm>
              <a:off x="4232298" y="5317763"/>
              <a:ext cx="16002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Moonlit Fire™</a:t>
              </a:r>
            </a:p>
            <a:p>
              <a:r>
                <a:rPr lang="en-US" dirty="0"/>
                <a:t>Color ID # 941 </a:t>
              </a:r>
              <a:endParaRPr lang="en-US" dirty="0">
                <a:effectLst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822051" y="3623982"/>
            <a:ext cx="1722120" cy="2524883"/>
            <a:chOff x="2333819" y="670557"/>
            <a:chExt cx="1722120" cy="2524883"/>
          </a:xfrm>
        </p:grpSpPr>
        <p:pic>
          <p:nvPicPr>
            <p:cNvPr id="31" name="Picture 2" descr="Locust™ in the KaleidoMyst™ Process on Topaz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3147" y="670557"/>
              <a:ext cx="1647312" cy="16867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Rectangle 31"/>
            <p:cNvSpPr/>
            <p:nvPr/>
          </p:nvSpPr>
          <p:spPr>
            <a:xfrm>
              <a:off x="2333819" y="2549109"/>
              <a:ext cx="172212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Locust™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1993</a:t>
              </a:r>
              <a:endParaRPr lang="en-US" dirty="0">
                <a:effectLst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149728" y="3625543"/>
            <a:ext cx="1971399" cy="2523321"/>
            <a:chOff x="3934972" y="672120"/>
            <a:chExt cx="1971399" cy="2523321"/>
          </a:xfrm>
        </p:grpSpPr>
        <p:pic>
          <p:nvPicPr>
            <p:cNvPr id="34" name="Picture 3" descr="Mama Luvs Papa™ in the KaleidoMyst™ Process on Topaz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4136" y="672120"/>
              <a:ext cx="1723154" cy="17189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Rectangle 34"/>
            <p:cNvSpPr/>
            <p:nvPr/>
          </p:nvSpPr>
          <p:spPr>
            <a:xfrm>
              <a:off x="3934972" y="2549110"/>
              <a:ext cx="197139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Mama Luvs Papa™</a:t>
              </a:r>
            </a:p>
            <a:p>
              <a:r>
                <a:rPr lang="en-US" dirty="0"/>
                <a:t>Color ID # 1997 </a:t>
              </a:r>
              <a:endParaRPr lang="en-US" dirty="0"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11238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169625" y="143452"/>
            <a:ext cx="1852749" cy="5623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TOPAZ</a:t>
            </a:r>
            <a:endParaRPr lang="en-US" sz="32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907381" y="3616791"/>
            <a:ext cx="1679095" cy="2517452"/>
            <a:chOff x="9994031" y="3808094"/>
            <a:chExt cx="1679095" cy="2517452"/>
          </a:xfrm>
        </p:grpSpPr>
        <p:pic>
          <p:nvPicPr>
            <p:cNvPr id="4" name="Picture 12" descr="Volcanic Glow™ in the Pandora™ Process on Topaz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28871" y="3808094"/>
              <a:ext cx="1609417" cy="1678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9994031" y="5679215"/>
              <a:ext cx="167909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Volcanic Glow™</a:t>
              </a:r>
            </a:p>
            <a:p>
              <a:r>
                <a:rPr lang="en-US" dirty="0"/>
                <a:t>Color ID # 1267 </a:t>
              </a:r>
              <a:endParaRPr lang="en-US" dirty="0">
                <a:effectLst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346929" y="3616791"/>
            <a:ext cx="1723527" cy="2517452"/>
            <a:chOff x="10489201" y="655320"/>
            <a:chExt cx="1723527" cy="2517452"/>
          </a:xfrm>
        </p:grpSpPr>
        <p:pic>
          <p:nvPicPr>
            <p:cNvPr id="7" name="Picture 6" descr="Insolence Plus™ in the KaleidoTwo™ Process on Topaz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89201" y="655320"/>
              <a:ext cx="1723527" cy="1678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10517685" y="2526441"/>
              <a:ext cx="166655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Insolence Plus™</a:t>
              </a:r>
            </a:p>
            <a:p>
              <a:r>
                <a:rPr lang="en-US" dirty="0"/>
                <a:t>Color ID # 2450 </a:t>
              </a:r>
              <a:endParaRPr lang="en-US" dirty="0">
                <a:effectLst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569882" y="759004"/>
            <a:ext cx="1763508" cy="2529296"/>
            <a:chOff x="6034704" y="3627119"/>
            <a:chExt cx="1763508" cy="2529296"/>
          </a:xfrm>
        </p:grpSpPr>
        <p:pic>
          <p:nvPicPr>
            <p:cNvPr id="10" name="Picture 10" descr="Morning Star™ in the Kaleidoscope® Process on Topaz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4704" y="3627119"/>
              <a:ext cx="1763508" cy="17467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6107734" y="5510084"/>
              <a:ext cx="161744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Morning Star™</a:t>
              </a:r>
            </a:p>
            <a:p>
              <a:r>
                <a:rPr lang="en-US" dirty="0"/>
                <a:t>Color ID # 286</a:t>
              </a:r>
              <a:endParaRPr lang="en-US" dirty="0">
                <a:effectLst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346930" y="759004"/>
            <a:ext cx="1802940" cy="2529296"/>
            <a:chOff x="4106155" y="487680"/>
            <a:chExt cx="1802940" cy="2529296"/>
          </a:xfrm>
        </p:grpSpPr>
        <p:pic>
          <p:nvPicPr>
            <p:cNvPr id="13" name="Picture 3" descr="Orange Nectar™ in the Kaleidoscope® Process on Topaz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8522" y="487680"/>
              <a:ext cx="1478205" cy="17467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4106155" y="2370645"/>
              <a:ext cx="180294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Orange Nectar™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151</a:t>
              </a:r>
              <a:endParaRPr lang="en-US" dirty="0">
                <a:effectLst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41666" y="3616792"/>
            <a:ext cx="1935480" cy="2517451"/>
            <a:chOff x="6039175" y="609600"/>
            <a:chExt cx="1935480" cy="2517451"/>
          </a:xfrm>
        </p:grpSpPr>
        <p:pic>
          <p:nvPicPr>
            <p:cNvPr id="16" name="Picture 4" descr="Orange Thunder™ in the KaleidoTwo™ Process on Topaz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2672" y="609600"/>
              <a:ext cx="1688487" cy="1678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6039175" y="2480720"/>
              <a:ext cx="193548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Orange Thunder™</a:t>
              </a:r>
            </a:p>
            <a:p>
              <a:r>
                <a:rPr lang="en-US" dirty="0"/>
                <a:t>Color ID # 2451 </a:t>
              </a:r>
              <a:endParaRPr lang="en-US" dirty="0">
                <a:effectLst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911555" y="759004"/>
            <a:ext cx="1826642" cy="2530196"/>
            <a:chOff x="10042947" y="3383280"/>
            <a:chExt cx="1826642" cy="2530196"/>
          </a:xfrm>
        </p:grpSpPr>
        <p:pic>
          <p:nvPicPr>
            <p:cNvPr id="19" name="Picture 12" descr="Pretzel Orange™ in the KaleidoTwo™ Process on Topaz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48873" y="3383280"/>
              <a:ext cx="1820716" cy="17900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10042947" y="5267145"/>
              <a:ext cx="182664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Pretzel Orange™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2449</a:t>
              </a:r>
              <a:endParaRPr lang="en-US" dirty="0">
                <a:effectLst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09061" y="759004"/>
            <a:ext cx="1744662" cy="2529297"/>
            <a:chOff x="2536208" y="851537"/>
            <a:chExt cx="1744662" cy="2529297"/>
          </a:xfrm>
        </p:grpSpPr>
        <p:pic>
          <p:nvPicPr>
            <p:cNvPr id="22" name="Picture 2" descr="Cold Heart™ in the Mystvana™ Process on Topaz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6208" y="851537"/>
              <a:ext cx="1744662" cy="17467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2564980" y="2734503"/>
              <a:ext cx="168711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Cold Heart™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2210</a:t>
              </a:r>
              <a:endParaRPr lang="en-US" dirty="0">
                <a:effectLst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671482" y="3616790"/>
            <a:ext cx="1653303" cy="2517453"/>
            <a:chOff x="246663" y="3733799"/>
            <a:chExt cx="1653303" cy="2517453"/>
          </a:xfrm>
        </p:grpSpPr>
        <p:pic>
          <p:nvPicPr>
            <p:cNvPr id="25" name="Picture 7" descr="MollyCoddle™ in the KaleidoTwo™ Process on Topaz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753" y="3733799"/>
              <a:ext cx="1580356" cy="16780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25"/>
            <p:cNvSpPr/>
            <p:nvPr/>
          </p:nvSpPr>
          <p:spPr>
            <a:xfrm>
              <a:off x="246663" y="5604921"/>
              <a:ext cx="165330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/>
                <a:t>MollyCoddle</a:t>
              </a:r>
              <a:r>
                <a:rPr lang="en-US" dirty="0"/>
                <a:t>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2520</a:t>
              </a:r>
              <a:endParaRPr lang="en-US" dirty="0">
                <a:effectLst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9931980" y="3616790"/>
            <a:ext cx="1526854" cy="2517452"/>
            <a:chOff x="8619658" y="3703320"/>
            <a:chExt cx="1526854" cy="2517452"/>
          </a:xfrm>
        </p:grpSpPr>
        <p:pic>
          <p:nvPicPr>
            <p:cNvPr id="28" name="Picture 11" descr="Cu Comet™ in the Kaleidoscope® Process on Topaz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34896" y="3703320"/>
              <a:ext cx="1336834" cy="17183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Rectangle 28"/>
            <p:cNvSpPr/>
            <p:nvPr/>
          </p:nvSpPr>
          <p:spPr>
            <a:xfrm>
              <a:off x="8619658" y="5574441"/>
              <a:ext cx="152685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Cu Comet™</a:t>
              </a:r>
            </a:p>
            <a:p>
              <a:r>
                <a:rPr lang="en-US" dirty="0"/>
                <a:t>Color ID # 101</a:t>
              </a:r>
              <a:endParaRPr lang="en-US" dirty="0">
                <a:effectLst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9908177" y="759004"/>
            <a:ext cx="1574460" cy="2529296"/>
            <a:chOff x="10000547" y="3642359"/>
            <a:chExt cx="1574460" cy="2529296"/>
          </a:xfrm>
        </p:grpSpPr>
        <p:pic>
          <p:nvPicPr>
            <p:cNvPr id="31" name="Picture 16" descr="DragonFly™ in the Kaleidoscope® Process on Topaz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19360" y="3642359"/>
              <a:ext cx="1336834" cy="17467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Rectangle 31"/>
            <p:cNvSpPr/>
            <p:nvPr/>
          </p:nvSpPr>
          <p:spPr>
            <a:xfrm>
              <a:off x="10000547" y="5525324"/>
              <a:ext cx="157446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/>
                <a:t>DragonFly</a:t>
              </a:r>
              <a:r>
                <a:rPr lang="en-US" dirty="0"/>
                <a:t>™</a:t>
              </a:r>
            </a:p>
            <a:p>
              <a:r>
                <a:rPr lang="en-US" dirty="0"/>
                <a:t>Color ID # 103</a:t>
              </a:r>
              <a:endParaRPr lang="en-US" dirty="0"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01357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169625" y="143452"/>
            <a:ext cx="1852749" cy="5623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TOPAZ</a:t>
            </a:r>
            <a:endParaRPr lang="en-US" sz="3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786548" y="705788"/>
            <a:ext cx="1747616" cy="2681661"/>
            <a:chOff x="2164110" y="630555"/>
            <a:chExt cx="1747616" cy="2681661"/>
          </a:xfrm>
        </p:grpSpPr>
        <p:pic>
          <p:nvPicPr>
            <p:cNvPr id="4" name="Picture 2" descr="Baby Moon™ in the KaleidoTwo™ Process on Topaz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4110" y="630555"/>
              <a:ext cx="1747616" cy="1817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2180822" y="2665885"/>
              <a:ext cx="163508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Baby Moon™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2509</a:t>
              </a:r>
              <a:endParaRPr lang="en-US" dirty="0">
                <a:effectLst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9935791" y="705788"/>
            <a:ext cx="1691594" cy="2679579"/>
            <a:chOff x="2490807" y="603718"/>
            <a:chExt cx="1691594" cy="2679579"/>
          </a:xfrm>
        </p:grpSpPr>
        <p:pic>
          <p:nvPicPr>
            <p:cNvPr id="7" name="Picture 2" descr="Ardent™ in the Pandora™ Process on Topaz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0807" y="603718"/>
              <a:ext cx="1691594" cy="17703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2538186" y="2636966"/>
              <a:ext cx="164421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Ardent™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1281</a:t>
              </a:r>
              <a:endParaRPr lang="en-US" dirty="0">
                <a:effectLst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11504" y="3605008"/>
            <a:ext cx="1684890" cy="2581060"/>
            <a:chOff x="8470583" y="3769600"/>
            <a:chExt cx="1684890" cy="2581060"/>
          </a:xfrm>
        </p:grpSpPr>
        <p:pic>
          <p:nvPicPr>
            <p:cNvPr id="10" name="Picture 11" descr="Orange Pekoe™ in the Pandora™ Process on Topaz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0583" y="3769600"/>
              <a:ext cx="1669732" cy="1704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8485741" y="5704329"/>
              <a:ext cx="166973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Orange Pekoe™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1419</a:t>
              </a:r>
              <a:endParaRPr lang="en-US" dirty="0">
                <a:effectLst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452338" y="705789"/>
            <a:ext cx="1685139" cy="2679578"/>
            <a:chOff x="10096235" y="4389218"/>
            <a:chExt cx="1685139" cy="2679578"/>
          </a:xfrm>
        </p:grpSpPr>
        <p:pic>
          <p:nvPicPr>
            <p:cNvPr id="13" name="Picture 12" descr="Orange Wisp™ in the Pandora™ Process on Topaz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96235" y="4389218"/>
              <a:ext cx="1685139" cy="1817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10129967" y="6422465"/>
              <a:ext cx="161767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Orange Wisp™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1417</a:t>
              </a:r>
              <a:endParaRPr lang="en-US" dirty="0">
                <a:effectLst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32826" y="705788"/>
            <a:ext cx="1622695" cy="2681662"/>
            <a:chOff x="7624763" y="548639"/>
            <a:chExt cx="1622695" cy="2681662"/>
          </a:xfrm>
        </p:grpSpPr>
        <p:pic>
          <p:nvPicPr>
            <p:cNvPr id="19" name="Picture 5" descr="FanFare™ in the KaleidoMyst™ Process on Topaz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5248" y="548639"/>
              <a:ext cx="1481726" cy="18367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7624763" y="2583970"/>
              <a:ext cx="162269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/>
                <a:t>FanFare</a:t>
              </a:r>
              <a:r>
                <a:rPr lang="en-US" dirty="0"/>
                <a:t>™</a:t>
              </a:r>
            </a:p>
            <a:p>
              <a:r>
                <a:rPr lang="en-US" dirty="0"/>
                <a:t>Color ID # 2021</a:t>
              </a:r>
              <a:endParaRPr lang="en-US" dirty="0">
                <a:effectLst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224688" y="705789"/>
            <a:ext cx="1592448" cy="2681660"/>
            <a:chOff x="6080149" y="609600"/>
            <a:chExt cx="1592448" cy="2681660"/>
          </a:xfrm>
        </p:grpSpPr>
        <p:pic>
          <p:nvPicPr>
            <p:cNvPr id="46" name="Picture 4" descr="Chintzy™ in the Mystvana™ Process on Topaz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0300" y="609600"/>
              <a:ext cx="1287780" cy="1770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Rectangle 46"/>
            <p:cNvSpPr/>
            <p:nvPr/>
          </p:nvSpPr>
          <p:spPr>
            <a:xfrm>
              <a:off x="6080149" y="2644929"/>
              <a:ext cx="159244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Chintzy™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997</a:t>
              </a:r>
              <a:endParaRPr lang="en-US" dirty="0">
                <a:effectLst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7663017" y="3600657"/>
            <a:ext cx="1662783" cy="2585410"/>
            <a:chOff x="10171249" y="678179"/>
            <a:chExt cx="1662783" cy="2585410"/>
          </a:xfrm>
        </p:grpSpPr>
        <p:pic>
          <p:nvPicPr>
            <p:cNvPr id="49" name="Picture 6" descr="Frolicsome™ in the Pandora™ Process on Topaz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1994" y="678179"/>
              <a:ext cx="1383715" cy="17088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Rectangle 49"/>
            <p:cNvSpPr/>
            <p:nvPr/>
          </p:nvSpPr>
          <p:spPr>
            <a:xfrm>
              <a:off x="10171249" y="2617258"/>
              <a:ext cx="166278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Frolicsome™</a:t>
              </a:r>
            </a:p>
            <a:p>
              <a:r>
                <a:rPr lang="en-US" dirty="0"/>
                <a:t>Color ID # 1268</a:t>
              </a:r>
              <a:endParaRPr lang="en-US" dirty="0">
                <a:effectLst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2872883" y="3604822"/>
            <a:ext cx="1659920" cy="2581245"/>
            <a:chOff x="2092733" y="4236375"/>
            <a:chExt cx="1659920" cy="2581245"/>
          </a:xfrm>
        </p:grpSpPr>
        <p:pic>
          <p:nvPicPr>
            <p:cNvPr id="52" name="Picture 8" descr="Remedies™ in the KaleidoTwo™ Process on Topaz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2733" y="4236375"/>
              <a:ext cx="1659920" cy="17046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Rectangle 52"/>
            <p:cNvSpPr/>
            <p:nvPr/>
          </p:nvSpPr>
          <p:spPr>
            <a:xfrm>
              <a:off x="2095362" y="6171289"/>
              <a:ext cx="163508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Remedies™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2479</a:t>
              </a:r>
              <a:endParaRPr lang="en-US" dirty="0">
                <a:effectLst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185464" y="3604821"/>
            <a:ext cx="1785016" cy="2581246"/>
            <a:chOff x="10315590" y="3907154"/>
            <a:chExt cx="1785016" cy="2581246"/>
          </a:xfrm>
        </p:grpSpPr>
        <p:pic>
          <p:nvPicPr>
            <p:cNvPr id="55" name="Picture 12" descr="Volcanic Glow™ in the Pandora™ Process on Topaz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70191" y="3907154"/>
              <a:ext cx="1675815" cy="1704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Rectangle 55"/>
            <p:cNvSpPr/>
            <p:nvPr/>
          </p:nvSpPr>
          <p:spPr>
            <a:xfrm>
              <a:off x="10315590" y="5842069"/>
              <a:ext cx="178501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Volcanic Glow™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1267</a:t>
              </a:r>
              <a:endParaRPr lang="en-US" dirty="0">
                <a:effectLst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9983170" y="3600657"/>
            <a:ext cx="1691594" cy="2585410"/>
            <a:chOff x="2322663" y="-233705"/>
            <a:chExt cx="1691594" cy="2585410"/>
          </a:xfrm>
        </p:grpSpPr>
        <p:pic>
          <p:nvPicPr>
            <p:cNvPr id="58" name="Picture 2" descr="Salmon™ [Light] in the Kaleidoscope® Process on Topaz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6332" y="-233705"/>
              <a:ext cx="1388798" cy="17088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9" name="Rectangle 58"/>
            <p:cNvSpPr/>
            <p:nvPr/>
          </p:nvSpPr>
          <p:spPr>
            <a:xfrm>
              <a:off x="2322663" y="1705374"/>
              <a:ext cx="169159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Salmon™ [Light]</a:t>
              </a:r>
            </a:p>
            <a:p>
              <a:r>
                <a:rPr lang="en-US" dirty="0"/>
                <a:t>Color ID # 171</a:t>
              </a:r>
              <a:endParaRPr lang="en-US" dirty="0"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32849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169625" y="143452"/>
            <a:ext cx="1852749" cy="5623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TOPAZ</a:t>
            </a:r>
            <a:endParaRPr lang="en-US" sz="3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42147" y="3614476"/>
            <a:ext cx="1754504" cy="2468933"/>
            <a:chOff x="605467" y="3998346"/>
            <a:chExt cx="1754504" cy="2468933"/>
          </a:xfrm>
        </p:grpSpPr>
        <p:pic>
          <p:nvPicPr>
            <p:cNvPr id="10" name="Picture 7" descr="Orange Caress™ in the KaleidoMyst™ Process on Topaz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600" y="3998346"/>
              <a:ext cx="1705225" cy="16666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605467" y="5820948"/>
              <a:ext cx="175450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Orange Caress™</a:t>
              </a:r>
            </a:p>
            <a:p>
              <a:r>
                <a:rPr lang="en-US" dirty="0"/>
                <a:t>Color ID # 2439 </a:t>
              </a:r>
              <a:endParaRPr lang="en-US" dirty="0">
                <a:effectLst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98043" y="738938"/>
            <a:ext cx="1641999" cy="2647027"/>
            <a:chOff x="2333679" y="3535680"/>
            <a:chExt cx="1641999" cy="2647027"/>
          </a:xfrm>
        </p:grpSpPr>
        <p:pic>
          <p:nvPicPr>
            <p:cNvPr id="19" name="Picture 8" descr="Triumph™ in the Pandora™ Process on Topaz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1259" y="3535680"/>
              <a:ext cx="1386841" cy="18045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2333679" y="5536376"/>
              <a:ext cx="164199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Triumph™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1266</a:t>
              </a:r>
              <a:endParaRPr lang="en-US" dirty="0">
                <a:effectLst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666938" y="738936"/>
            <a:ext cx="1606997" cy="2647028"/>
            <a:chOff x="2348116" y="411480"/>
            <a:chExt cx="1606997" cy="2647028"/>
          </a:xfrm>
        </p:grpSpPr>
        <p:pic>
          <p:nvPicPr>
            <p:cNvPr id="22" name="Picture 2" descr="Autumn's Fire® in the Mystic Fire® Process on Topaz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9349" y="411480"/>
              <a:ext cx="1464533" cy="1804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2348116" y="2412177"/>
              <a:ext cx="160699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Autumn's Fire®</a:t>
              </a:r>
            </a:p>
            <a:p>
              <a:r>
                <a:rPr lang="en-US" dirty="0"/>
                <a:t>Color ID # 2 </a:t>
              </a:r>
              <a:endParaRPr lang="en-US" dirty="0">
                <a:effectLst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701877" y="740234"/>
            <a:ext cx="1757451" cy="2647028"/>
            <a:chOff x="4461629" y="2956559"/>
            <a:chExt cx="1757451" cy="2647028"/>
          </a:xfrm>
        </p:grpSpPr>
        <p:pic>
          <p:nvPicPr>
            <p:cNvPr id="25" name="Picture 9" descr="Solar Flare™ in the Kaleidoscope® Process on Topaz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1629" y="2956559"/>
              <a:ext cx="1757451" cy="1804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25"/>
            <p:cNvSpPr/>
            <p:nvPr/>
          </p:nvSpPr>
          <p:spPr>
            <a:xfrm>
              <a:off x="4591868" y="4957256"/>
              <a:ext cx="149697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Solar Flare™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179</a:t>
              </a:r>
              <a:endParaRPr lang="en-US" dirty="0">
                <a:effectLst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308646" y="738936"/>
            <a:ext cx="1713728" cy="2647028"/>
            <a:chOff x="8237220" y="3962399"/>
            <a:chExt cx="1713728" cy="2647028"/>
          </a:xfrm>
        </p:grpSpPr>
        <p:pic>
          <p:nvPicPr>
            <p:cNvPr id="28" name="Picture 11" descr="Spring Jewel™ in the Pandora™ Process on Topaz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7220" y="3962399"/>
              <a:ext cx="1713728" cy="1804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Rectangle 28"/>
            <p:cNvSpPr/>
            <p:nvPr/>
          </p:nvSpPr>
          <p:spPr>
            <a:xfrm>
              <a:off x="8282069" y="5963096"/>
              <a:ext cx="162403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Spring Jewel™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1418</a:t>
              </a:r>
              <a:endParaRPr lang="en-US" dirty="0">
                <a:effectLst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668360" y="3614473"/>
            <a:ext cx="1709902" cy="2468936"/>
            <a:chOff x="2261435" y="426718"/>
            <a:chExt cx="1709902" cy="2468936"/>
          </a:xfrm>
        </p:grpSpPr>
        <p:pic>
          <p:nvPicPr>
            <p:cNvPr id="31" name="Picture 2" descr="Double Click™ in the Mystvana™ Process on Topaz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5351" y="426718"/>
              <a:ext cx="1322070" cy="16666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Rectangle 31"/>
            <p:cNvSpPr/>
            <p:nvPr/>
          </p:nvSpPr>
          <p:spPr>
            <a:xfrm>
              <a:off x="2261435" y="2249323"/>
              <a:ext cx="170990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Double Click™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1041</a:t>
              </a:r>
              <a:endParaRPr lang="en-US" dirty="0">
                <a:effectLst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9939518" y="3614472"/>
            <a:ext cx="1691640" cy="2474479"/>
            <a:chOff x="4289341" y="3779516"/>
            <a:chExt cx="1691640" cy="2474479"/>
          </a:xfrm>
        </p:grpSpPr>
        <p:pic>
          <p:nvPicPr>
            <p:cNvPr id="34" name="Picture 9" descr="Landscape™ in the Mystvana™ Process on Topaz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5935" y="3779516"/>
              <a:ext cx="1217434" cy="16306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Rectangle 34"/>
            <p:cNvSpPr/>
            <p:nvPr/>
          </p:nvSpPr>
          <p:spPr>
            <a:xfrm>
              <a:off x="4289341" y="5607664"/>
              <a:ext cx="169164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Landscape™</a:t>
              </a:r>
            </a:p>
            <a:p>
              <a:r>
                <a:rPr lang="en-US" dirty="0"/>
                <a:t>Color ID # 1043 </a:t>
              </a:r>
              <a:endParaRPr lang="en-US" dirty="0">
                <a:effectLst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873837" y="3614476"/>
            <a:ext cx="1691640" cy="2468933"/>
            <a:chOff x="8172988" y="3307080"/>
            <a:chExt cx="1691640" cy="2468933"/>
          </a:xfrm>
        </p:grpSpPr>
        <p:pic>
          <p:nvPicPr>
            <p:cNvPr id="37" name="Picture 11" descr="Colonel Corn™ in the KaleidoMyst™ Process on Topaz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0697" y="3307080"/>
              <a:ext cx="1256223" cy="16306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Rectangle 37"/>
            <p:cNvSpPr/>
            <p:nvPr/>
          </p:nvSpPr>
          <p:spPr>
            <a:xfrm>
              <a:off x="8172988" y="5129682"/>
              <a:ext cx="169164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Colonel Corn™</a:t>
              </a:r>
            </a:p>
            <a:p>
              <a:r>
                <a:rPr lang="en-US" dirty="0"/>
                <a:t>Color ID # 1996</a:t>
              </a:r>
              <a:endParaRPr lang="en-US" dirty="0">
                <a:effectLst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5285706" y="3650426"/>
            <a:ext cx="1634239" cy="2432983"/>
            <a:chOff x="6143305" y="644596"/>
            <a:chExt cx="1634239" cy="2432983"/>
          </a:xfrm>
        </p:grpSpPr>
        <p:pic>
          <p:nvPicPr>
            <p:cNvPr id="43" name="Picture 4" descr="Hunky Dory™ in the Mystvana™ Process on Topaz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3305" y="644596"/>
              <a:ext cx="1634239" cy="16306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Rectangle 43"/>
            <p:cNvSpPr/>
            <p:nvPr/>
          </p:nvSpPr>
          <p:spPr>
            <a:xfrm>
              <a:off x="6197104" y="2431248"/>
              <a:ext cx="152664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Hunky Dory™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995</a:t>
              </a:r>
              <a:endParaRPr lang="en-US" dirty="0">
                <a:effectLst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9918501" y="738935"/>
            <a:ext cx="1712657" cy="2647029"/>
            <a:chOff x="10090723" y="707227"/>
            <a:chExt cx="1712657" cy="2647029"/>
          </a:xfrm>
        </p:grpSpPr>
        <p:pic>
          <p:nvPicPr>
            <p:cNvPr id="46" name="Picture 6" descr="Nothing Less™ in the KaleidoTwo™ Process on Topaz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90723" y="707227"/>
              <a:ext cx="1712657" cy="17434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Rectangle 46"/>
            <p:cNvSpPr/>
            <p:nvPr/>
          </p:nvSpPr>
          <p:spPr>
            <a:xfrm>
              <a:off x="10090723" y="2707925"/>
              <a:ext cx="165964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Nothing Less™</a:t>
              </a:r>
            </a:p>
            <a:p>
              <a:r>
                <a:rPr lang="en-US" dirty="0"/>
                <a:t>Color ID # 2517</a:t>
              </a:r>
              <a:endParaRPr lang="en-US" dirty="0"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24846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169625" y="143452"/>
            <a:ext cx="1852749" cy="5623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TOPAZ</a:t>
            </a:r>
            <a:endParaRPr lang="en-US" sz="3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5032263" y="877822"/>
            <a:ext cx="1975045" cy="2437797"/>
            <a:chOff x="10024887" y="771554"/>
            <a:chExt cx="1975045" cy="2437797"/>
          </a:xfrm>
        </p:grpSpPr>
        <p:pic>
          <p:nvPicPr>
            <p:cNvPr id="49" name="Picture 6" descr="Earth's Reflection™ in the Kaleidoscope® Process on Topaz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46181" y="771554"/>
              <a:ext cx="1532458" cy="1576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Rectangle 49"/>
            <p:cNvSpPr/>
            <p:nvPr/>
          </p:nvSpPr>
          <p:spPr>
            <a:xfrm>
              <a:off x="10024887" y="2563020"/>
              <a:ext cx="197504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Earth's Reflection™</a:t>
              </a:r>
            </a:p>
            <a:p>
              <a:r>
                <a:rPr lang="en-US" dirty="0"/>
                <a:t>Color ID # 278 </a:t>
              </a:r>
              <a:endParaRPr lang="en-US" dirty="0">
                <a:effectLst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2747900" y="3620100"/>
            <a:ext cx="1617181" cy="2494210"/>
            <a:chOff x="8471616" y="487679"/>
            <a:chExt cx="1617181" cy="2494210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4412" y="487679"/>
              <a:ext cx="1291590" cy="1675865"/>
            </a:xfrm>
            <a:prstGeom prst="rect">
              <a:avLst/>
            </a:prstGeom>
          </p:spPr>
        </p:pic>
        <p:sp>
          <p:nvSpPr>
            <p:cNvPr id="53" name="Rectangle 52"/>
            <p:cNvSpPr/>
            <p:nvPr/>
          </p:nvSpPr>
          <p:spPr>
            <a:xfrm>
              <a:off x="8471616" y="2335558"/>
              <a:ext cx="161718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Witty™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2198</a:t>
              </a:r>
              <a:endParaRPr lang="en-US" dirty="0">
                <a:effectLst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474045" y="3620100"/>
            <a:ext cx="1684049" cy="2494211"/>
            <a:chOff x="113181" y="3766401"/>
            <a:chExt cx="1684049" cy="2494211"/>
          </a:xfrm>
        </p:grpSpPr>
        <p:pic>
          <p:nvPicPr>
            <p:cNvPr id="55" name="Picture 7" descr="Flushed™ in the Pandora™ Process on Topaz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936" y="3766401"/>
              <a:ext cx="1380979" cy="16758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Rectangle 55"/>
            <p:cNvSpPr/>
            <p:nvPr/>
          </p:nvSpPr>
          <p:spPr>
            <a:xfrm>
              <a:off x="113181" y="5614281"/>
              <a:ext cx="168404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Flushed™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1271</a:t>
              </a:r>
              <a:endParaRPr lang="en-US" dirty="0">
                <a:effectLst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5149460" y="3620100"/>
            <a:ext cx="1636555" cy="2494210"/>
            <a:chOff x="2512752" y="3535680"/>
            <a:chExt cx="1636555" cy="2494210"/>
          </a:xfrm>
        </p:grpSpPr>
        <p:pic>
          <p:nvPicPr>
            <p:cNvPr id="61" name="Picture 8" descr="Celestial Sun™ in the Mystic Fire® Process on Topaz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2752" y="3535680"/>
              <a:ext cx="1636555" cy="16755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" name="Rectangle 61"/>
            <p:cNvSpPr/>
            <p:nvPr/>
          </p:nvSpPr>
          <p:spPr>
            <a:xfrm>
              <a:off x="2528927" y="5383559"/>
              <a:ext cx="160337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Celestial Sun™</a:t>
              </a:r>
            </a:p>
            <a:p>
              <a:r>
                <a:rPr lang="en-US" dirty="0"/>
                <a:t>Color ID # 5 </a:t>
              </a:r>
              <a:endParaRPr lang="en-US" dirty="0">
                <a:effectLst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9465769" y="3620100"/>
            <a:ext cx="2289105" cy="2632709"/>
            <a:chOff x="9560314" y="3481386"/>
            <a:chExt cx="2289105" cy="2632709"/>
          </a:xfrm>
        </p:grpSpPr>
        <p:pic>
          <p:nvPicPr>
            <p:cNvPr id="70" name="Picture 12" descr="Cosmic Champagne™ [Dark] in the Mystic Fire® Process on Topaz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56332" y="3481386"/>
              <a:ext cx="1697071" cy="16755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" name="Rectangle 70"/>
            <p:cNvSpPr/>
            <p:nvPr/>
          </p:nvSpPr>
          <p:spPr>
            <a:xfrm>
              <a:off x="9560314" y="5190765"/>
              <a:ext cx="2289105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Cosmic Champagne</a:t>
              </a:r>
              <a:r>
                <a:rPr lang="en-US" dirty="0" smtClean="0"/>
                <a:t>™</a:t>
              </a:r>
            </a:p>
            <a:p>
              <a:r>
                <a:rPr lang="en-US" dirty="0" smtClean="0"/>
                <a:t> </a:t>
              </a:r>
              <a:r>
                <a:rPr lang="en-US" dirty="0"/>
                <a:t>[Dark]</a:t>
              </a:r>
            </a:p>
            <a:p>
              <a:r>
                <a:rPr lang="en-US" dirty="0"/>
                <a:t>Color ID # 323</a:t>
              </a:r>
              <a:endParaRPr lang="en-US" dirty="0">
                <a:effectLst/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7743229" y="877822"/>
            <a:ext cx="1700121" cy="2444671"/>
            <a:chOff x="4687299" y="1287407"/>
            <a:chExt cx="1700121" cy="2444671"/>
          </a:xfrm>
        </p:grpSpPr>
        <p:pic>
          <p:nvPicPr>
            <p:cNvPr id="94" name="Picture 3" descr="Wondrous™ in the Mystvana™ Process on Topaz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4015" y="1287407"/>
              <a:ext cx="1506690" cy="1576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5" name="Rectangle 94"/>
            <p:cNvSpPr/>
            <p:nvPr/>
          </p:nvSpPr>
          <p:spPr>
            <a:xfrm>
              <a:off x="4687299" y="3085747"/>
              <a:ext cx="170012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Wondrous™</a:t>
              </a:r>
            </a:p>
            <a:p>
              <a:r>
                <a:rPr lang="en-US" dirty="0"/>
                <a:t>Color ID # 1050</a:t>
              </a:r>
              <a:endParaRPr lang="en-US" dirty="0">
                <a:effectLst/>
              </a:endParaRP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9938668" y="877822"/>
            <a:ext cx="1697072" cy="2444671"/>
            <a:chOff x="9938668" y="877822"/>
            <a:chExt cx="1697072" cy="2444671"/>
          </a:xfrm>
        </p:grpSpPr>
        <p:pic>
          <p:nvPicPr>
            <p:cNvPr id="97" name="Picture 6" descr="Thunderbolt™ in the Mystvana™ Process on Topaz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38668" y="877822"/>
              <a:ext cx="1697072" cy="15836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8" name="Rectangle 97"/>
            <p:cNvSpPr/>
            <p:nvPr/>
          </p:nvSpPr>
          <p:spPr>
            <a:xfrm>
              <a:off x="10027109" y="2676162"/>
              <a:ext cx="152019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Thunderbolt™</a:t>
              </a:r>
            </a:p>
            <a:p>
              <a:r>
                <a:rPr lang="en-US" dirty="0"/>
                <a:t>Color ID # 996</a:t>
              </a:r>
              <a:endParaRPr lang="en-US" dirty="0">
                <a:effectLst/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592802" y="877824"/>
            <a:ext cx="1764458" cy="2444669"/>
            <a:chOff x="320040" y="3539596"/>
            <a:chExt cx="1764458" cy="2444669"/>
          </a:xfrm>
        </p:grpSpPr>
        <p:pic>
          <p:nvPicPr>
            <p:cNvPr id="100" name="Picture 9" descr="Lavish™ in the Pandora™ Process on Topaz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40" y="3539596"/>
              <a:ext cx="1764458" cy="15767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1" name="Rectangle 100"/>
            <p:cNvSpPr/>
            <p:nvPr/>
          </p:nvSpPr>
          <p:spPr>
            <a:xfrm>
              <a:off x="393999" y="5337934"/>
              <a:ext cx="162811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Lavish™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1283</a:t>
              </a:r>
              <a:endParaRPr lang="en-US" dirty="0">
                <a:effectLst/>
              </a:endParaRP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2831501" y="877823"/>
            <a:ext cx="1699462" cy="2444670"/>
            <a:chOff x="323185" y="842591"/>
            <a:chExt cx="1699462" cy="2444670"/>
          </a:xfrm>
        </p:grpSpPr>
        <p:pic>
          <p:nvPicPr>
            <p:cNvPr id="103" name="Picture 1" descr="Light My Life™ in the QueMyst™ Process on Topaz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51" y="842591"/>
              <a:ext cx="1609676" cy="15767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4" name="Rectangle 103"/>
            <p:cNvSpPr/>
            <p:nvPr/>
          </p:nvSpPr>
          <p:spPr>
            <a:xfrm>
              <a:off x="323185" y="2640930"/>
              <a:ext cx="169946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Light My Life™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1811</a:t>
              </a:r>
              <a:endParaRPr lang="en-US" dirty="0">
                <a:effectLst/>
              </a:endParaRP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7346175" y="3620101"/>
            <a:ext cx="1697918" cy="2494209"/>
            <a:chOff x="1906117" y="684848"/>
            <a:chExt cx="1697918" cy="2494209"/>
          </a:xfrm>
        </p:grpSpPr>
        <p:pic>
          <p:nvPicPr>
            <p:cNvPr id="106" name="Picture 2" descr="Imagining™ in the Pandora™ Process on Topaz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7269" y="684848"/>
              <a:ext cx="1635615" cy="16755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7" name="Rectangle 106"/>
            <p:cNvSpPr/>
            <p:nvPr/>
          </p:nvSpPr>
          <p:spPr>
            <a:xfrm>
              <a:off x="1906117" y="2532726"/>
              <a:ext cx="169791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Imagining™</a:t>
              </a:r>
            </a:p>
            <a:p>
              <a:r>
                <a:rPr lang="en-US" dirty="0"/>
                <a:t>Color ID # 1655 </a:t>
              </a:r>
              <a:endParaRPr lang="en-US" dirty="0"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72641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169625" y="143452"/>
            <a:ext cx="1852749" cy="5623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TOPAZ</a:t>
            </a:r>
            <a:endParaRPr lang="en-US" sz="3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792177" y="791550"/>
            <a:ext cx="1757923" cy="2580387"/>
            <a:chOff x="4089278" y="3417571"/>
            <a:chExt cx="1757923" cy="258038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9278" y="3417571"/>
              <a:ext cx="1757923" cy="1784136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4214466" y="5351627"/>
              <a:ext cx="150754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Coffee™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95</a:t>
              </a:r>
              <a:endParaRPr lang="en-US" dirty="0">
                <a:effectLst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65965" y="791550"/>
            <a:ext cx="1808832" cy="2580386"/>
            <a:chOff x="6171248" y="3481387"/>
            <a:chExt cx="1808832" cy="2580386"/>
          </a:xfrm>
        </p:grpSpPr>
        <p:pic>
          <p:nvPicPr>
            <p:cNvPr id="7" name="Picture 10" descr="Cognac™ in the Kaleidoscope® Process on Topaz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1248" y="3481387"/>
              <a:ext cx="1808832" cy="17386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6328392" y="5415442"/>
              <a:ext cx="149454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Cognac™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96</a:t>
              </a:r>
              <a:endParaRPr lang="en-US" dirty="0">
                <a:effectLst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30353" y="3682107"/>
            <a:ext cx="1695400" cy="2554383"/>
            <a:chOff x="10340336" y="4146914"/>
            <a:chExt cx="1695400" cy="2554383"/>
          </a:xfrm>
        </p:grpSpPr>
        <p:pic>
          <p:nvPicPr>
            <p:cNvPr id="10" name="Picture 12" descr="Hoa Vang™ in the KaleidoMyst™ Process on Topaz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0336" y="4146914"/>
              <a:ext cx="1687300" cy="17107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10355949" y="6054966"/>
              <a:ext cx="167978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/>
                <a:t>Hoa</a:t>
              </a:r>
              <a:r>
                <a:rPr lang="en-US" dirty="0"/>
                <a:t> </a:t>
              </a:r>
              <a:r>
                <a:rPr lang="en-US" dirty="0" err="1"/>
                <a:t>Vang</a:t>
              </a:r>
              <a:r>
                <a:rPr lang="en-US" dirty="0"/>
                <a:t>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1991</a:t>
              </a:r>
              <a:endParaRPr lang="en-US" dirty="0">
                <a:effectLst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532207" y="789337"/>
            <a:ext cx="1782667" cy="2576708"/>
            <a:chOff x="2297429" y="670560"/>
            <a:chExt cx="1782667" cy="2576708"/>
          </a:xfrm>
        </p:grpSpPr>
        <p:pic>
          <p:nvPicPr>
            <p:cNvPr id="13" name="Picture 2" descr="Banana Split™ in the Pandora™ Process on Topaz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7429" y="670560"/>
              <a:ext cx="1782667" cy="17386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2367439" y="2600937"/>
              <a:ext cx="164264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Banana Split™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1284</a:t>
              </a:r>
              <a:endParaRPr lang="en-US" dirty="0">
                <a:effectLst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9563079" y="789337"/>
            <a:ext cx="2240280" cy="2562673"/>
            <a:chOff x="4272056" y="453119"/>
            <a:chExt cx="2240280" cy="2562673"/>
          </a:xfrm>
        </p:grpSpPr>
        <p:pic>
          <p:nvPicPr>
            <p:cNvPr id="16" name="Picture 3" descr="Bewitching™ in the Mystvana™ Process on Topaz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9616" y="453119"/>
              <a:ext cx="1665161" cy="17386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4272056" y="2369461"/>
              <a:ext cx="224028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Bewitching™</a:t>
              </a:r>
            </a:p>
            <a:p>
              <a:r>
                <a:rPr lang="en-US" dirty="0"/>
                <a:t>Color ID # 1079 Topaz</a:t>
              </a:r>
              <a:endParaRPr lang="en-US" dirty="0">
                <a:effectLst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226986" y="791550"/>
            <a:ext cx="1762992" cy="2576708"/>
            <a:chOff x="294205" y="563880"/>
            <a:chExt cx="1762992" cy="2576708"/>
          </a:xfrm>
        </p:grpSpPr>
        <p:pic>
          <p:nvPicPr>
            <p:cNvPr id="19" name="Picture 1" descr="Honeysuckle™ in the Mystic Fire® Process on Topaz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205" y="563880"/>
              <a:ext cx="1762992" cy="17386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380797" y="2494257"/>
              <a:ext cx="157382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Honeysuckle™</a:t>
              </a:r>
            </a:p>
            <a:p>
              <a:r>
                <a:rPr lang="en-US" dirty="0"/>
                <a:t>Color ID # 7</a:t>
              </a:r>
              <a:endParaRPr lang="en-US" dirty="0">
                <a:effectLst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792177" y="3682107"/>
            <a:ext cx="1668312" cy="2554383"/>
            <a:chOff x="6485737" y="1124899"/>
            <a:chExt cx="1668312" cy="2554383"/>
          </a:xfrm>
        </p:grpSpPr>
        <p:pic>
          <p:nvPicPr>
            <p:cNvPr id="34" name="Picture 4" descr="Zephyr Wings™ in the Mystvana™ Process on Topaz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7070" y="1124899"/>
              <a:ext cx="1599483" cy="17107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Rectangle 34"/>
            <p:cNvSpPr/>
            <p:nvPr/>
          </p:nvSpPr>
          <p:spPr>
            <a:xfrm>
              <a:off x="6485737" y="3032951"/>
              <a:ext cx="166831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Zephyr Wings™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1652</a:t>
              </a:r>
              <a:endParaRPr lang="en-US" dirty="0">
                <a:effectLst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5340474" y="3682106"/>
            <a:ext cx="1674239" cy="2554384"/>
            <a:chOff x="6315201" y="3825240"/>
            <a:chExt cx="1674239" cy="2554384"/>
          </a:xfrm>
        </p:grpSpPr>
        <p:pic>
          <p:nvPicPr>
            <p:cNvPr id="43" name="Picture 10" descr="Posey Pink™ in the Mystvana™ Process on Topaz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7478" y="3825240"/>
              <a:ext cx="1306962" cy="17107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Rectangle 43"/>
            <p:cNvSpPr/>
            <p:nvPr/>
          </p:nvSpPr>
          <p:spPr>
            <a:xfrm>
              <a:off x="6315201" y="5733293"/>
              <a:ext cx="167423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Posey Pink™</a:t>
              </a:r>
            </a:p>
            <a:p>
              <a:r>
                <a:rPr lang="en-US" dirty="0"/>
                <a:t>Color ID # 1059</a:t>
              </a:r>
              <a:endParaRPr lang="en-US" dirty="0">
                <a:effectLst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0009196" y="3682106"/>
            <a:ext cx="1737360" cy="2548413"/>
            <a:chOff x="8349806" y="458152"/>
            <a:chExt cx="1737360" cy="2548413"/>
          </a:xfrm>
        </p:grpSpPr>
        <p:pic>
          <p:nvPicPr>
            <p:cNvPr id="46" name="Picture 5" descr="Shooting Star™ in the Mystvana™ Process on Topaz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4143" y="458152"/>
              <a:ext cx="1388687" cy="1710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Rectangle 46"/>
            <p:cNvSpPr/>
            <p:nvPr/>
          </p:nvSpPr>
          <p:spPr>
            <a:xfrm>
              <a:off x="8349806" y="2360234"/>
              <a:ext cx="173736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Shooting Star™</a:t>
              </a:r>
            </a:p>
            <a:p>
              <a:r>
                <a:rPr lang="en-US" dirty="0"/>
                <a:t>Color ID # 1066</a:t>
              </a:r>
              <a:endParaRPr lang="en-US" dirty="0">
                <a:effectLst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7741924" y="3682106"/>
            <a:ext cx="1804988" cy="2554383"/>
            <a:chOff x="6532861" y="671512"/>
            <a:chExt cx="1804988" cy="2554383"/>
          </a:xfrm>
        </p:grpSpPr>
        <p:pic>
          <p:nvPicPr>
            <p:cNvPr id="58" name="Picture 4" descr="Moon Journey™ in the Kaleidoscope® Process on Topaz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2861" y="671512"/>
              <a:ext cx="1804988" cy="17107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9" name="Rectangle 58"/>
            <p:cNvSpPr/>
            <p:nvPr/>
          </p:nvSpPr>
          <p:spPr>
            <a:xfrm>
              <a:off x="6566675" y="2579564"/>
              <a:ext cx="173736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Moon Journey™</a:t>
              </a:r>
            </a:p>
            <a:p>
              <a:r>
                <a:rPr lang="en-US" dirty="0"/>
                <a:t>Color ID # 145 </a:t>
              </a:r>
              <a:endParaRPr lang="en-US" dirty="0"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06959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169625" y="143452"/>
            <a:ext cx="1852749" cy="5623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TOPAZ</a:t>
            </a:r>
            <a:endParaRPr lang="en-US" sz="3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897717" y="3633962"/>
            <a:ext cx="1617393" cy="2499479"/>
            <a:chOff x="2462956" y="3246120"/>
            <a:chExt cx="1617393" cy="2499479"/>
          </a:xfrm>
        </p:grpSpPr>
        <p:pic>
          <p:nvPicPr>
            <p:cNvPr id="4" name="Picture 8" descr="Ethereal Elf™ in the Mystvana™ Process on Topaz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8422" y="3246120"/>
              <a:ext cx="1316356" cy="1694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2462956" y="5099268"/>
              <a:ext cx="161739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Ethereal Elf™</a:t>
              </a:r>
            </a:p>
            <a:p>
              <a:r>
                <a:rPr lang="en-US" dirty="0"/>
                <a:t>Color ID # 1023</a:t>
              </a:r>
              <a:endParaRPr lang="en-US" dirty="0">
                <a:effectLst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25678" y="3633962"/>
            <a:ext cx="1635971" cy="2499479"/>
            <a:chOff x="8141903" y="3362056"/>
            <a:chExt cx="1635971" cy="2499479"/>
          </a:xfrm>
        </p:grpSpPr>
        <p:pic>
          <p:nvPicPr>
            <p:cNvPr id="7" name="Picture 11" descr="Fantastic™ in the Mystvana™ Process on Topaz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09333" y="3362056"/>
              <a:ext cx="1301113" cy="1694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8141903" y="5215204"/>
              <a:ext cx="163597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Fantastic™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1058</a:t>
              </a:r>
              <a:endParaRPr lang="en-US" dirty="0">
                <a:effectLst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229045" y="3633962"/>
            <a:ext cx="1733908" cy="2498306"/>
            <a:chOff x="6168683" y="3907154"/>
            <a:chExt cx="1733908" cy="2498306"/>
          </a:xfrm>
        </p:grpSpPr>
        <p:pic>
          <p:nvPicPr>
            <p:cNvPr id="10" name="Picture 10" descr="Utterly™ in the Mystvana™ Process on Topaz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1148" y="3907154"/>
              <a:ext cx="1568978" cy="15749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6168683" y="5759129"/>
              <a:ext cx="173390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Utterly™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1057</a:t>
              </a:r>
              <a:endParaRPr lang="en-US" dirty="0">
                <a:effectLst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667454" y="3633961"/>
            <a:ext cx="1652975" cy="2498306"/>
            <a:chOff x="2089114" y="441959"/>
            <a:chExt cx="1652975" cy="2498306"/>
          </a:xfrm>
        </p:grpSpPr>
        <p:pic>
          <p:nvPicPr>
            <p:cNvPr id="13" name="Picture 2" descr="Crafty™ in the Mystvana™ Process on Topaz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0285" y="441959"/>
              <a:ext cx="1270635" cy="1692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2089114" y="2293934"/>
              <a:ext cx="165297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Crafty™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1077</a:t>
              </a:r>
              <a:endParaRPr lang="en-US" dirty="0">
                <a:effectLst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0052706" y="3635808"/>
            <a:ext cx="1656419" cy="2496459"/>
            <a:chOff x="6006929" y="441959"/>
            <a:chExt cx="1656419" cy="2496459"/>
          </a:xfrm>
        </p:grpSpPr>
        <p:pic>
          <p:nvPicPr>
            <p:cNvPr id="16" name="Picture 4" descr="Enchanting™ in the Mystvana™ Process on Topaz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6012" y="441959"/>
              <a:ext cx="1278255" cy="16908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6006929" y="2292087"/>
              <a:ext cx="165641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Enchanting™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1080</a:t>
              </a:r>
              <a:endParaRPr lang="en-US" dirty="0">
                <a:effectLst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879635" y="867044"/>
            <a:ext cx="1653558" cy="2466245"/>
            <a:chOff x="2305991" y="3990971"/>
            <a:chExt cx="1653558" cy="2466245"/>
          </a:xfrm>
        </p:grpSpPr>
        <p:pic>
          <p:nvPicPr>
            <p:cNvPr id="19" name="Picture 8" descr="Foxy™ in the Mystvana™ Process on Topaz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7451" y="3990971"/>
              <a:ext cx="1310639" cy="1646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2305991" y="5810885"/>
              <a:ext cx="165355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Foxy™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1078</a:t>
              </a:r>
              <a:endParaRPr lang="en-US" dirty="0">
                <a:effectLst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127641" y="867045"/>
            <a:ext cx="1640499" cy="2466244"/>
            <a:chOff x="6483667" y="472440"/>
            <a:chExt cx="1640499" cy="2466244"/>
          </a:xfrm>
        </p:grpSpPr>
        <p:pic>
          <p:nvPicPr>
            <p:cNvPr id="25" name="Picture 4" descr="Calming™ in the Mystvana™ Process on Topaz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7651" y="472440"/>
              <a:ext cx="1212532" cy="1646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25"/>
            <p:cNvSpPr/>
            <p:nvPr/>
          </p:nvSpPr>
          <p:spPr>
            <a:xfrm>
              <a:off x="6483667" y="2292353"/>
              <a:ext cx="164049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Calming™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1064</a:t>
              </a:r>
              <a:endParaRPr lang="en-US" dirty="0">
                <a:effectLst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537286" y="867044"/>
            <a:ext cx="1747577" cy="2466245"/>
            <a:chOff x="8237112" y="472440"/>
            <a:chExt cx="1747577" cy="2466245"/>
          </a:xfrm>
        </p:grpSpPr>
        <p:pic>
          <p:nvPicPr>
            <p:cNvPr id="28" name="Picture 5" descr="Campfire Glow™ in the Mystvana™ Process on Topaz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13922" y="472440"/>
              <a:ext cx="1193958" cy="1646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Rectangle 28"/>
            <p:cNvSpPr/>
            <p:nvPr/>
          </p:nvSpPr>
          <p:spPr>
            <a:xfrm>
              <a:off x="8237112" y="2292354"/>
              <a:ext cx="174757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Campfire Glow™</a:t>
              </a:r>
            </a:p>
            <a:p>
              <a:r>
                <a:rPr lang="en-US" dirty="0"/>
                <a:t>Color ID # 1060 </a:t>
              </a:r>
              <a:endParaRPr lang="en-US" dirty="0">
                <a:effectLst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0130485" y="867044"/>
            <a:ext cx="1656283" cy="2466245"/>
            <a:chOff x="2204140" y="381000"/>
            <a:chExt cx="1656283" cy="2466245"/>
          </a:xfrm>
        </p:grpSpPr>
        <p:pic>
          <p:nvPicPr>
            <p:cNvPr id="31" name="Picture 2" descr="Imposter™ in the Mystvana™ Process on Topaz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6966" y="381000"/>
              <a:ext cx="1250633" cy="1646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Rectangle 31"/>
            <p:cNvSpPr/>
            <p:nvPr/>
          </p:nvSpPr>
          <p:spPr>
            <a:xfrm>
              <a:off x="2204140" y="2200914"/>
              <a:ext cx="165628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Imposter™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1061</a:t>
              </a:r>
              <a:endParaRPr lang="en-US" dirty="0">
                <a:effectLst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93108" y="867044"/>
            <a:ext cx="1694787" cy="2466671"/>
            <a:chOff x="2442683" y="4162425"/>
            <a:chExt cx="1694787" cy="2466671"/>
          </a:xfrm>
        </p:grpSpPr>
        <p:pic>
          <p:nvPicPr>
            <p:cNvPr id="34" name="Picture 8" descr="Phantasy™ in the Mystvana™ Process on Topaz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2683" y="4162425"/>
              <a:ext cx="1694787" cy="1646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Rectangle 34"/>
            <p:cNvSpPr/>
            <p:nvPr/>
          </p:nvSpPr>
          <p:spPr>
            <a:xfrm>
              <a:off x="2498488" y="5982765"/>
              <a:ext cx="158317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Phantasy™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994</a:t>
              </a:r>
              <a:endParaRPr lang="en-US" dirty="0"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824790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169625" y="143452"/>
            <a:ext cx="1852749" cy="5623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TOPAZ</a:t>
            </a:r>
            <a:endParaRPr lang="en-US" sz="3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780835" y="3609435"/>
            <a:ext cx="1733226" cy="2501017"/>
            <a:chOff x="6220058" y="966786"/>
            <a:chExt cx="1733226" cy="2501017"/>
          </a:xfrm>
        </p:grpSpPr>
        <p:pic>
          <p:nvPicPr>
            <p:cNvPr id="4" name="Picture 4" descr="Shadow Magic™ in the Mystvana™ Process on Topaz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7229" y="966786"/>
              <a:ext cx="1626395" cy="16995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6220058" y="2821472"/>
              <a:ext cx="173322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Shadow Magic™</a:t>
              </a:r>
            </a:p>
            <a:p>
              <a:r>
                <a:rPr lang="en-US" dirty="0"/>
                <a:t>Color ID # 992</a:t>
              </a:r>
              <a:endParaRPr lang="en-US" dirty="0">
                <a:effectLst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456396" y="831923"/>
            <a:ext cx="2350157" cy="2488195"/>
            <a:chOff x="4235053" y="404812"/>
            <a:chExt cx="2350157" cy="2488195"/>
          </a:xfrm>
        </p:grpSpPr>
        <p:pic>
          <p:nvPicPr>
            <p:cNvPr id="10" name="Picture 3" descr="Different Experiences™ in the KaleidoMyst™ Process on Topaz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9159" y="404812"/>
              <a:ext cx="1401947" cy="16735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4235053" y="2246676"/>
              <a:ext cx="235015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Different Experiences™</a:t>
              </a:r>
            </a:p>
            <a:p>
              <a:r>
                <a:rPr lang="en-US" dirty="0"/>
                <a:t>Color ID # 1896 </a:t>
              </a:r>
              <a:endParaRPr lang="en-US" dirty="0">
                <a:effectLst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086135" y="3593614"/>
            <a:ext cx="1993101" cy="2516838"/>
            <a:chOff x="-103206" y="4038600"/>
            <a:chExt cx="1993101" cy="2516838"/>
          </a:xfrm>
        </p:grpSpPr>
        <p:pic>
          <p:nvPicPr>
            <p:cNvPr id="13" name="Picture 7" descr="Stargazer Travels™ in the Mystvana™ Process on Topaz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912" y="4038600"/>
              <a:ext cx="1346807" cy="16995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-103206" y="5909107"/>
              <a:ext cx="199310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Stargazer Travels™</a:t>
              </a:r>
            </a:p>
            <a:p>
              <a:r>
                <a:rPr lang="en-US" dirty="0"/>
                <a:t>Color ID # 1063 </a:t>
              </a:r>
              <a:endParaRPr lang="en-US" dirty="0">
                <a:effectLst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61703" y="831922"/>
            <a:ext cx="1691227" cy="2488196"/>
            <a:chOff x="6135648" y="3764280"/>
            <a:chExt cx="1691227" cy="2488196"/>
          </a:xfrm>
        </p:grpSpPr>
        <p:pic>
          <p:nvPicPr>
            <p:cNvPr id="19" name="Picture 10" descr="Hush Hush™ in the Mystvana™ Process on Topaz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4128" y="3764280"/>
              <a:ext cx="1300159" cy="16735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6135648" y="5606145"/>
              <a:ext cx="169122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Hush Hush™</a:t>
              </a:r>
            </a:p>
            <a:p>
              <a:r>
                <a:rPr lang="en-US" dirty="0"/>
                <a:t>Color ID # 1084 </a:t>
              </a:r>
              <a:endParaRPr lang="en-US" dirty="0">
                <a:effectLst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471309" y="3609436"/>
            <a:ext cx="1732718" cy="2516837"/>
            <a:chOff x="229397" y="712676"/>
            <a:chExt cx="1732718" cy="2516837"/>
          </a:xfrm>
        </p:grpSpPr>
        <p:pic>
          <p:nvPicPr>
            <p:cNvPr id="40" name="Picture 1" descr="Supreme™ in the Mystvana™ Process on Topaz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738" y="712676"/>
              <a:ext cx="1702036" cy="16995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Rectangle 40"/>
            <p:cNvSpPr/>
            <p:nvPr/>
          </p:nvSpPr>
          <p:spPr>
            <a:xfrm>
              <a:off x="229397" y="2583182"/>
              <a:ext cx="173271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Supreme™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1081</a:t>
              </a:r>
              <a:endParaRPr lang="en-US" dirty="0">
                <a:effectLst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25601" y="3609436"/>
            <a:ext cx="1810210" cy="2516837"/>
            <a:chOff x="4246035" y="306268"/>
            <a:chExt cx="1810210" cy="2516837"/>
          </a:xfrm>
        </p:grpSpPr>
        <p:pic>
          <p:nvPicPr>
            <p:cNvPr id="43" name="Picture 3" descr="Serenity's Fire™ in the Mystvana™ Process on Topaz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6280" y="306268"/>
              <a:ext cx="1310640" cy="16995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Rectangle 43"/>
            <p:cNvSpPr/>
            <p:nvPr/>
          </p:nvSpPr>
          <p:spPr>
            <a:xfrm>
              <a:off x="4246035" y="2176774"/>
              <a:ext cx="181021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Serenity's Fire™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1029</a:t>
              </a:r>
              <a:endParaRPr lang="en-US" dirty="0">
                <a:effectLst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363105" y="838178"/>
            <a:ext cx="1659269" cy="2477617"/>
            <a:chOff x="10209830" y="4017711"/>
            <a:chExt cx="1659269" cy="2477617"/>
          </a:xfrm>
        </p:grpSpPr>
        <p:pic>
          <p:nvPicPr>
            <p:cNvPr id="46" name="Picture 12" descr="Starry™ in the Mystvana™ Process on Topaz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9830" y="4017711"/>
              <a:ext cx="1650692" cy="1667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Rectangle 46"/>
            <p:cNvSpPr/>
            <p:nvPr/>
          </p:nvSpPr>
          <p:spPr>
            <a:xfrm>
              <a:off x="10225093" y="5848997"/>
              <a:ext cx="164400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Starry™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1093</a:t>
              </a:r>
              <a:endParaRPr lang="en-US" dirty="0">
                <a:effectLst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9933276" y="3609435"/>
            <a:ext cx="1722120" cy="2516838"/>
            <a:chOff x="10239649" y="3924196"/>
            <a:chExt cx="1722120" cy="2516838"/>
          </a:xfrm>
        </p:grpSpPr>
        <p:pic>
          <p:nvPicPr>
            <p:cNvPr id="61" name="Picture 12" descr="Indeed Green™ in the KaleidoMyst™ Process on Topaz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0572" y="3924196"/>
              <a:ext cx="1361804" cy="17065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" name="Rectangle 61"/>
            <p:cNvSpPr/>
            <p:nvPr/>
          </p:nvSpPr>
          <p:spPr>
            <a:xfrm>
              <a:off x="10239649" y="5794703"/>
              <a:ext cx="172212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Indeed Green™</a:t>
              </a:r>
            </a:p>
            <a:p>
              <a:r>
                <a:rPr lang="en-US" dirty="0"/>
                <a:t>Color ID # 1898</a:t>
              </a:r>
              <a:endParaRPr lang="en-US" dirty="0">
                <a:effectLst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9816833" y="831922"/>
            <a:ext cx="1905000" cy="2483873"/>
            <a:chOff x="9875591" y="3870961"/>
            <a:chExt cx="1905000" cy="2483873"/>
          </a:xfrm>
        </p:grpSpPr>
        <p:pic>
          <p:nvPicPr>
            <p:cNvPr id="34" name="Picture 12" descr="Sunflower Blue™ in the QueMyst™ Process on Topaz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37455" y="3870961"/>
              <a:ext cx="1381273" cy="16735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Rectangle 34"/>
            <p:cNvSpPr/>
            <p:nvPr/>
          </p:nvSpPr>
          <p:spPr>
            <a:xfrm>
              <a:off x="9875591" y="5708503"/>
              <a:ext cx="19050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Sunflower Blue™</a:t>
              </a:r>
            </a:p>
            <a:p>
              <a:r>
                <a:rPr lang="en-US" dirty="0"/>
                <a:t>Color ID # 1180 </a:t>
              </a:r>
              <a:endParaRPr lang="en-US" dirty="0">
                <a:effectLst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770810" y="831922"/>
            <a:ext cx="1613757" cy="2483873"/>
            <a:chOff x="10260693" y="4078874"/>
            <a:chExt cx="1613757" cy="2483873"/>
          </a:xfrm>
        </p:grpSpPr>
        <p:pic>
          <p:nvPicPr>
            <p:cNvPr id="37" name="Picture 12" descr="Mango Magic™ in the Mystic Fire® Process on Topaz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02193" y="4078874"/>
              <a:ext cx="1530755" cy="16666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Rectangle 37"/>
            <p:cNvSpPr/>
            <p:nvPr/>
          </p:nvSpPr>
          <p:spPr>
            <a:xfrm>
              <a:off x="10260693" y="5916416"/>
              <a:ext cx="161375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Mango Magic™</a:t>
              </a:r>
            </a:p>
            <a:p>
              <a:r>
                <a:rPr lang="en-US" dirty="0"/>
                <a:t>Color ID # 266</a:t>
              </a:r>
              <a:endParaRPr lang="en-US" dirty="0"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31023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169625" y="143452"/>
            <a:ext cx="1852749" cy="5623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TOPAZ</a:t>
            </a:r>
            <a:endParaRPr lang="en-US" sz="3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9851398" y="811203"/>
            <a:ext cx="1724200" cy="2522370"/>
            <a:chOff x="3968284" y="4017376"/>
            <a:chExt cx="1724200" cy="2522370"/>
          </a:xfrm>
        </p:grpSpPr>
        <p:pic>
          <p:nvPicPr>
            <p:cNvPr id="4" name="Picture 13" descr="Risque™ in the Mystvana™ Process on Topaz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1729" y="4017376"/>
              <a:ext cx="1308958" cy="16885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3968284" y="5893415"/>
              <a:ext cx="17242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/>
                <a:t>Risque</a:t>
              </a:r>
              <a:r>
                <a:rPr lang="en-US" dirty="0"/>
                <a:t>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1072</a:t>
              </a:r>
              <a:endParaRPr lang="en-US" dirty="0">
                <a:effectLst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442230" y="811204"/>
            <a:ext cx="1634741" cy="2522369"/>
            <a:chOff x="298006" y="548639"/>
            <a:chExt cx="1634741" cy="2522369"/>
          </a:xfrm>
        </p:grpSpPr>
        <p:pic>
          <p:nvPicPr>
            <p:cNvPr id="7" name="Picture 1" descr="Fizzle™ in the Mystvana™ Process on Topaz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914" y="548639"/>
              <a:ext cx="1304926" cy="16885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298006" y="2424677"/>
              <a:ext cx="163474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Fizzle™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1071</a:t>
              </a:r>
              <a:endParaRPr lang="en-US" dirty="0">
                <a:effectLst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398494" y="3662819"/>
            <a:ext cx="1722212" cy="2473666"/>
            <a:chOff x="2596060" y="472441"/>
            <a:chExt cx="1722212" cy="2473666"/>
          </a:xfrm>
        </p:grpSpPr>
        <p:pic>
          <p:nvPicPr>
            <p:cNvPr id="13" name="Picture 2" descr="Stellar™ in the Mystvana™ Process on Topaz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3666" y="472441"/>
              <a:ext cx="1607000" cy="16491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2596060" y="2299776"/>
              <a:ext cx="172221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Stellar™</a:t>
              </a:r>
            </a:p>
            <a:p>
              <a:r>
                <a:rPr lang="en-US" dirty="0"/>
                <a:t>Color ID # 1094</a:t>
              </a:r>
              <a:endParaRPr lang="en-US" dirty="0">
                <a:effectLst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218015" y="811204"/>
            <a:ext cx="1732879" cy="2522370"/>
            <a:chOff x="2311937" y="3796663"/>
            <a:chExt cx="1732879" cy="2522370"/>
          </a:xfrm>
        </p:grpSpPr>
        <p:pic>
          <p:nvPicPr>
            <p:cNvPr id="16" name="Picture 8" descr="Treasure Cave™ in the Mystvana™ Process on Topaz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1937" y="3796663"/>
              <a:ext cx="1707950" cy="16885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2347462" y="5672702"/>
              <a:ext cx="169735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Treasure Cave™</a:t>
              </a:r>
            </a:p>
            <a:p>
              <a:r>
                <a:rPr lang="en-US" dirty="0"/>
                <a:t>Color ID # 1096 </a:t>
              </a:r>
              <a:endParaRPr lang="en-US" dirty="0">
                <a:effectLst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926860" y="811204"/>
            <a:ext cx="1731638" cy="2522371"/>
            <a:chOff x="2162922" y="3931919"/>
            <a:chExt cx="1731638" cy="2522371"/>
          </a:xfrm>
        </p:grpSpPr>
        <p:pic>
          <p:nvPicPr>
            <p:cNvPr id="22" name="Picture 8" descr="Cosmopolitan™ in the Nirvanamyst™ Process on Topaz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4163" y="3931919"/>
              <a:ext cx="1349157" cy="16885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2162922" y="5807959"/>
              <a:ext cx="173163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Cosmopolitan™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1156</a:t>
              </a:r>
              <a:endParaRPr lang="en-US" dirty="0">
                <a:effectLst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91851" y="811204"/>
            <a:ext cx="1791878" cy="2522371"/>
            <a:chOff x="10413304" y="671511"/>
            <a:chExt cx="1791878" cy="2522371"/>
          </a:xfrm>
        </p:grpSpPr>
        <p:pic>
          <p:nvPicPr>
            <p:cNvPr id="25" name="Picture 6" descr="Mystic Beauty™ in the Mystic Fire® Process on Topaz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69879" y="671511"/>
              <a:ext cx="1678728" cy="16885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25"/>
            <p:cNvSpPr/>
            <p:nvPr/>
          </p:nvSpPr>
          <p:spPr>
            <a:xfrm>
              <a:off x="10413304" y="2547551"/>
              <a:ext cx="179187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Mystic Beauty™</a:t>
              </a:r>
            </a:p>
            <a:p>
              <a:r>
                <a:rPr lang="en-US" dirty="0"/>
                <a:t>Color ID # 1955 </a:t>
              </a:r>
              <a:endParaRPr lang="en-US" dirty="0">
                <a:effectLst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199262" y="3662819"/>
            <a:ext cx="1700102" cy="2473666"/>
            <a:chOff x="7587927" y="4211241"/>
            <a:chExt cx="1700102" cy="2473666"/>
          </a:xfrm>
        </p:grpSpPr>
        <p:pic>
          <p:nvPicPr>
            <p:cNvPr id="31" name="Picture 11" descr="Contessa™ in the Mystic Fire® Process on Topaz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8784" y="4211241"/>
              <a:ext cx="1616454" cy="16491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Rectangle 31"/>
            <p:cNvSpPr/>
            <p:nvPr/>
          </p:nvSpPr>
          <p:spPr>
            <a:xfrm>
              <a:off x="7587927" y="6038576"/>
              <a:ext cx="170010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Contessa™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2008</a:t>
              </a:r>
              <a:endParaRPr lang="en-US" dirty="0">
                <a:effectLst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754361" y="3662819"/>
            <a:ext cx="2015933" cy="2473666"/>
            <a:chOff x="2046144" y="4323738"/>
            <a:chExt cx="2015933" cy="2473666"/>
          </a:xfrm>
        </p:grpSpPr>
        <p:pic>
          <p:nvPicPr>
            <p:cNvPr id="34" name="Picture 8" descr="Eucalyptus Green™ in the KaleidoMyst™ Process on Topaz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8643" y="4323738"/>
              <a:ext cx="1670937" cy="16522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Rectangle 34"/>
            <p:cNvSpPr/>
            <p:nvPr/>
          </p:nvSpPr>
          <p:spPr>
            <a:xfrm>
              <a:off x="2046144" y="6151073"/>
              <a:ext cx="201593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Eucalyptus Green™</a:t>
              </a:r>
            </a:p>
            <a:p>
              <a:r>
                <a:rPr lang="en-US" dirty="0"/>
                <a:t>Color ID # 1903</a:t>
              </a:r>
              <a:endParaRPr lang="en-US" dirty="0">
                <a:effectLst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19372" y="3662819"/>
            <a:ext cx="1930352" cy="2473666"/>
            <a:chOff x="2396774" y="716279"/>
            <a:chExt cx="1930352" cy="2473666"/>
          </a:xfrm>
        </p:grpSpPr>
        <p:pic>
          <p:nvPicPr>
            <p:cNvPr id="37" name="Picture 2" descr="Sentimental Soul™ in the Pandora™ Process on Topaz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4129" y="716279"/>
              <a:ext cx="1595643" cy="16522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Rectangle 37"/>
            <p:cNvSpPr/>
            <p:nvPr/>
          </p:nvSpPr>
          <p:spPr>
            <a:xfrm>
              <a:off x="2396774" y="2543614"/>
              <a:ext cx="193035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Sentimental Soul™</a:t>
              </a:r>
            </a:p>
            <a:p>
              <a:r>
                <a:rPr lang="en-US" dirty="0"/>
                <a:t>Color ID # 1536 </a:t>
              </a:r>
              <a:endParaRPr lang="en-US" dirty="0">
                <a:effectLst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9817683" y="3662819"/>
            <a:ext cx="1791629" cy="2473666"/>
            <a:chOff x="5587793" y="3498915"/>
            <a:chExt cx="1791629" cy="2473666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9740" y="3498915"/>
              <a:ext cx="1324171" cy="1649195"/>
            </a:xfrm>
            <a:prstGeom prst="rect">
              <a:avLst/>
            </a:prstGeom>
          </p:spPr>
        </p:pic>
        <p:sp>
          <p:nvSpPr>
            <p:cNvPr id="44" name="Rectangle 43"/>
            <p:cNvSpPr/>
            <p:nvPr/>
          </p:nvSpPr>
          <p:spPr>
            <a:xfrm>
              <a:off x="5587793" y="5326250"/>
              <a:ext cx="179162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Golden Cypress™</a:t>
              </a:r>
            </a:p>
            <a:p>
              <a:r>
                <a:rPr lang="en-US" dirty="0"/>
                <a:t>Color ID # 2407</a:t>
              </a:r>
              <a:endParaRPr lang="en-US" dirty="0"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195447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169625" y="143452"/>
            <a:ext cx="1852749" cy="5623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TOPAZ</a:t>
            </a:r>
            <a:endParaRPr lang="en-US" sz="3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424864" y="840664"/>
            <a:ext cx="1797687" cy="2488206"/>
            <a:chOff x="7742552" y="883920"/>
            <a:chExt cx="1797687" cy="2488206"/>
          </a:xfrm>
        </p:grpSpPr>
        <p:pic>
          <p:nvPicPr>
            <p:cNvPr id="7" name="Picture 5" descr="Chartreuse™ in the Kaleidoscope® Process on Topaz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2552" y="883920"/>
              <a:ext cx="1797687" cy="1634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7859297" y="2725795"/>
              <a:ext cx="156419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Chartreuse™</a:t>
              </a:r>
            </a:p>
            <a:p>
              <a:r>
                <a:rPr lang="en-US" dirty="0"/>
                <a:t>Color ID # 276 </a:t>
              </a:r>
              <a:endParaRPr lang="en-US" dirty="0">
                <a:effectLst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15261" y="842365"/>
            <a:ext cx="1624965" cy="2486505"/>
            <a:chOff x="272386" y="441960"/>
            <a:chExt cx="1624965" cy="2486505"/>
          </a:xfrm>
        </p:grpSpPr>
        <p:pic>
          <p:nvPicPr>
            <p:cNvPr id="10" name="Picture 1" descr="Crafty Yellow™ in the Surreal™ [Combo] Process on Topaz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435" y="441960"/>
              <a:ext cx="1304868" cy="16341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272386" y="2282134"/>
              <a:ext cx="162496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Crafty Yellow™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2988</a:t>
              </a:r>
              <a:endParaRPr lang="en-US" dirty="0">
                <a:effectLst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68161" y="3676650"/>
            <a:ext cx="1672904" cy="2515663"/>
            <a:chOff x="8245441" y="444038"/>
            <a:chExt cx="1672904" cy="2515663"/>
          </a:xfrm>
        </p:grpSpPr>
        <p:pic>
          <p:nvPicPr>
            <p:cNvPr id="13" name="Picture 5" descr="Techny Gold™ in the Surreal™ Process on Topaz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46281" y="444038"/>
              <a:ext cx="1471225" cy="1793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8245441" y="2313370"/>
              <a:ext cx="167290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/>
                <a:t>Techny</a:t>
              </a:r>
              <a:r>
                <a:rPr lang="en-US" dirty="0"/>
                <a:t> Gold™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2448</a:t>
              </a:r>
              <a:endParaRPr lang="en-US" dirty="0">
                <a:effectLst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706720" y="842365"/>
            <a:ext cx="1653054" cy="2486505"/>
            <a:chOff x="4205122" y="3352800"/>
            <a:chExt cx="1653054" cy="2486505"/>
          </a:xfrm>
        </p:grpSpPr>
        <p:pic>
          <p:nvPicPr>
            <p:cNvPr id="16" name="Picture 9" descr="Fallen Wheat™ in the Pandora™ Process on Topaz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1975" y="3352800"/>
              <a:ext cx="1293234" cy="16325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4205122" y="5192974"/>
              <a:ext cx="165305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Fallen Wheat™</a:t>
              </a:r>
            </a:p>
            <a:p>
              <a:r>
                <a:rPr lang="en-US" dirty="0"/>
                <a:t>Color ID # 1867</a:t>
              </a:r>
              <a:endParaRPr lang="en-US" dirty="0">
                <a:effectLst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143050" y="840621"/>
            <a:ext cx="1731313" cy="2488249"/>
            <a:chOff x="7763933" y="4046338"/>
            <a:chExt cx="1731313" cy="2488249"/>
          </a:xfrm>
        </p:grpSpPr>
        <p:pic>
          <p:nvPicPr>
            <p:cNvPr id="19" name="Picture 11" descr="Stormy Yellow™ in the Surreal™ Process on Topaz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3933" y="4046338"/>
              <a:ext cx="1724965" cy="16343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7763933" y="5888256"/>
              <a:ext cx="173131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Stormy Yellow™</a:t>
              </a:r>
            </a:p>
            <a:p>
              <a:r>
                <a:rPr lang="en-US" dirty="0"/>
                <a:t>Color ID # 2447</a:t>
              </a:r>
              <a:endParaRPr lang="en-US" dirty="0">
                <a:effectLst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783832" y="3696695"/>
            <a:ext cx="1575941" cy="2495619"/>
            <a:chOff x="2159495" y="635797"/>
            <a:chExt cx="1575941" cy="2495619"/>
          </a:xfrm>
        </p:grpSpPr>
        <p:pic>
          <p:nvPicPr>
            <p:cNvPr id="28" name="Picture 2" descr="Eclipse™ in the Kaleidoscope® Process on Topaz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1200" y="635797"/>
              <a:ext cx="1371270" cy="1731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Rectangle 28"/>
            <p:cNvSpPr/>
            <p:nvPr/>
          </p:nvSpPr>
          <p:spPr>
            <a:xfrm>
              <a:off x="2159495" y="2485085"/>
              <a:ext cx="157594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Eclipse™</a:t>
              </a:r>
            </a:p>
            <a:p>
              <a:r>
                <a:rPr lang="en-US" dirty="0"/>
                <a:t>Color ID # 105 </a:t>
              </a:r>
              <a:endParaRPr lang="en-US" dirty="0">
                <a:effectLst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9854278" y="838201"/>
            <a:ext cx="1691640" cy="2490669"/>
            <a:chOff x="4231481" y="984526"/>
            <a:chExt cx="1691640" cy="2490669"/>
          </a:xfrm>
        </p:grpSpPr>
        <p:pic>
          <p:nvPicPr>
            <p:cNvPr id="34" name="Picture 3" descr="Martini Fire™ in the Surreal™ Process on Topaz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6248" y="984526"/>
              <a:ext cx="1622107" cy="163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Rectangle 34"/>
            <p:cNvSpPr/>
            <p:nvPr/>
          </p:nvSpPr>
          <p:spPr>
            <a:xfrm>
              <a:off x="4231481" y="2828864"/>
              <a:ext cx="169164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Martini Fire™</a:t>
              </a:r>
            </a:p>
            <a:p>
              <a:r>
                <a:rPr lang="en-US" dirty="0"/>
                <a:t>Color ID # 1441</a:t>
              </a:r>
              <a:endParaRPr lang="en-US" dirty="0">
                <a:effectLst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041184" y="3676649"/>
            <a:ext cx="1691086" cy="2515664"/>
            <a:chOff x="8473440" y="369746"/>
            <a:chExt cx="1691086" cy="2515664"/>
          </a:xfrm>
        </p:grpSpPr>
        <p:pic>
          <p:nvPicPr>
            <p:cNvPr id="37" name="Picture 5" descr="MoonImage™ in the Surreal™ Process on Topaz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71560" y="369746"/>
              <a:ext cx="1294846" cy="17601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Rectangle 37"/>
            <p:cNvSpPr/>
            <p:nvPr/>
          </p:nvSpPr>
          <p:spPr>
            <a:xfrm>
              <a:off x="8473440" y="2239079"/>
              <a:ext cx="169108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/>
                <a:t>MoonImage</a:t>
              </a:r>
              <a:r>
                <a:rPr lang="en-US" dirty="0"/>
                <a:t>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1443</a:t>
              </a:r>
              <a:endParaRPr lang="en-US" dirty="0">
                <a:effectLst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445913" y="3676649"/>
            <a:ext cx="1832484" cy="2515663"/>
            <a:chOff x="1899317" y="981075"/>
            <a:chExt cx="1832484" cy="2515663"/>
          </a:xfrm>
        </p:grpSpPr>
        <p:pic>
          <p:nvPicPr>
            <p:cNvPr id="40" name="Picture 2" descr="Sand Castles™ in the Surreal™ [Combo] Process on Topaz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9317" y="981075"/>
              <a:ext cx="1659891" cy="1751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Rectangle 40"/>
            <p:cNvSpPr/>
            <p:nvPr/>
          </p:nvSpPr>
          <p:spPr>
            <a:xfrm>
              <a:off x="2072260" y="2850407"/>
              <a:ext cx="165954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Sand Castles™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2996</a:t>
              </a:r>
              <a:endParaRPr lang="en-US" dirty="0">
                <a:effectLst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9922673" y="3676649"/>
            <a:ext cx="1844040" cy="2515663"/>
            <a:chOff x="6280682" y="3858844"/>
            <a:chExt cx="1844040" cy="2515663"/>
          </a:xfrm>
        </p:grpSpPr>
        <p:pic>
          <p:nvPicPr>
            <p:cNvPr id="55" name="Picture 10" descr="Twisted Lemon™ in the Surreal™ [Combo] Process on Topaz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0682" y="3858844"/>
              <a:ext cx="1749147" cy="1751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Rectangle 55"/>
            <p:cNvSpPr/>
            <p:nvPr/>
          </p:nvSpPr>
          <p:spPr>
            <a:xfrm>
              <a:off x="6280682" y="5728176"/>
              <a:ext cx="184404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Twisted Lemon™</a:t>
              </a:r>
            </a:p>
            <a:p>
              <a:r>
                <a:rPr lang="en-US" dirty="0"/>
                <a:t>Color ID # 2992 </a:t>
              </a:r>
              <a:endParaRPr lang="en-US" dirty="0"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3892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169625" y="143452"/>
            <a:ext cx="1852749" cy="5623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TOPAZ</a:t>
            </a:r>
            <a:endParaRPr lang="en-US" sz="3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607295" y="3627682"/>
            <a:ext cx="1705974" cy="2307443"/>
            <a:chOff x="607295" y="3627682"/>
            <a:chExt cx="1705974" cy="2307443"/>
          </a:xfrm>
        </p:grpSpPr>
        <p:pic>
          <p:nvPicPr>
            <p:cNvPr id="4" name="Picture 1" descr="Innuendo™ in the Surreal™ Process on Topaz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308" y="3627682"/>
              <a:ext cx="1635948" cy="16241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607295" y="5312669"/>
              <a:ext cx="1705974" cy="6224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Innuendo™</a:t>
              </a:r>
            </a:p>
            <a:p>
              <a:r>
                <a:rPr lang="en-US" dirty="0"/>
                <a:t>Color ID # 2180 </a:t>
              </a:r>
              <a:endParaRPr lang="en-US" dirty="0">
                <a:effectLst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492817" y="828738"/>
            <a:ext cx="1905000" cy="2384370"/>
            <a:chOff x="492817" y="828738"/>
            <a:chExt cx="1905000" cy="2384370"/>
          </a:xfrm>
        </p:grpSpPr>
        <p:pic>
          <p:nvPicPr>
            <p:cNvPr id="7" name="Picture 12" descr="Pink Whisper™ in the Pandora™ Process on Topaz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169" y="828738"/>
              <a:ext cx="1694297" cy="1657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492817" y="2566777"/>
              <a:ext cx="19050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Pink Whisper™</a:t>
              </a:r>
            </a:p>
            <a:p>
              <a:r>
                <a:rPr lang="en-US" dirty="0"/>
                <a:t>Color ID # 1850 </a:t>
              </a:r>
              <a:endParaRPr lang="en-US" dirty="0">
                <a:effectLst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5209873" y="828737"/>
            <a:ext cx="1700414" cy="2384372"/>
            <a:chOff x="5209873" y="828737"/>
            <a:chExt cx="1700414" cy="2384372"/>
          </a:xfrm>
        </p:grpSpPr>
        <p:pic>
          <p:nvPicPr>
            <p:cNvPr id="13" name="Picture 10" descr="Pink Minx™ in the Surreal™ Process on Topaz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5868" y="828737"/>
              <a:ext cx="1634419" cy="16570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5209873" y="2566778"/>
              <a:ext cx="169160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Pink Minx™</a:t>
              </a:r>
            </a:p>
            <a:p>
              <a:r>
                <a:rPr lang="en-US" dirty="0"/>
                <a:t>Color ID # 2239 </a:t>
              </a:r>
              <a:endParaRPr lang="en-US" dirty="0">
                <a:effectLst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2682804" y="828737"/>
            <a:ext cx="1783080" cy="2384372"/>
            <a:chOff x="2682804" y="828737"/>
            <a:chExt cx="1783080" cy="2384372"/>
          </a:xfrm>
        </p:grpSpPr>
        <p:pic>
          <p:nvPicPr>
            <p:cNvPr id="31" name="Picture 130" descr="Snow Shadow™ in the Kaleidoscope® Process on Topaz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666" y="828737"/>
              <a:ext cx="1668237" cy="1671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Rectangle 31"/>
            <p:cNvSpPr/>
            <p:nvPr/>
          </p:nvSpPr>
          <p:spPr>
            <a:xfrm>
              <a:off x="2682804" y="2566778"/>
              <a:ext cx="178308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Snow Shadow™</a:t>
              </a:r>
            </a:p>
            <a:p>
              <a:r>
                <a:rPr lang="en-US" dirty="0"/>
                <a:t>Color ID # 294 </a:t>
              </a:r>
              <a:endParaRPr lang="en-US" dirty="0">
                <a:effectLst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9836317" y="3627682"/>
            <a:ext cx="1766244" cy="2331318"/>
            <a:chOff x="9969218" y="3627682"/>
            <a:chExt cx="1766244" cy="2331318"/>
          </a:xfrm>
        </p:grpSpPr>
        <p:pic>
          <p:nvPicPr>
            <p:cNvPr id="37" name="Picture 12" descr="Velveteen Jade™ in the Pandora™ Process on Topaz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3749" y="3627682"/>
              <a:ext cx="1557183" cy="16241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Rectangle 37"/>
            <p:cNvSpPr/>
            <p:nvPr/>
          </p:nvSpPr>
          <p:spPr>
            <a:xfrm>
              <a:off x="9969218" y="5312669"/>
              <a:ext cx="176624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Velveteen Jade™</a:t>
              </a:r>
            </a:p>
            <a:p>
              <a:r>
                <a:rPr lang="en-US" dirty="0"/>
                <a:t>Color ID # 1544 </a:t>
              </a:r>
              <a:endParaRPr lang="en-US" dirty="0">
                <a:effectLst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7357526" y="828738"/>
            <a:ext cx="2042160" cy="2384370"/>
            <a:chOff x="7357526" y="828738"/>
            <a:chExt cx="2042160" cy="2384370"/>
          </a:xfrm>
        </p:grpSpPr>
        <p:pic>
          <p:nvPicPr>
            <p:cNvPr id="40" name="Picture 11" descr="Platinum's Desire™ in the Kaleidoscope® Process on Topaz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4052" y="828738"/>
              <a:ext cx="1729108" cy="16682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Rectangle 40"/>
            <p:cNvSpPr/>
            <p:nvPr/>
          </p:nvSpPr>
          <p:spPr>
            <a:xfrm>
              <a:off x="7357526" y="2566777"/>
              <a:ext cx="204216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Platinum's Desire™</a:t>
              </a:r>
            </a:p>
            <a:p>
              <a:r>
                <a:rPr lang="en-US" dirty="0"/>
                <a:t>Color ID # 523 </a:t>
              </a:r>
              <a:endParaRPr lang="en-US" dirty="0">
                <a:effectLst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5384074" y="3632401"/>
            <a:ext cx="1576251" cy="2326599"/>
            <a:chOff x="5072905" y="3632401"/>
            <a:chExt cx="1576251" cy="2326599"/>
          </a:xfrm>
        </p:grpSpPr>
        <p:pic>
          <p:nvPicPr>
            <p:cNvPr id="43" name="Picture 5" descr="Angel Wings™ in the Kaleidoscope® Process on Topaz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7911" y="3632401"/>
              <a:ext cx="1402397" cy="16802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Rectangle 43"/>
            <p:cNvSpPr/>
            <p:nvPr/>
          </p:nvSpPr>
          <p:spPr>
            <a:xfrm>
              <a:off x="5072905" y="5312669"/>
              <a:ext cx="157625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effectLst/>
                </a:rPr>
                <a:t>Angel Wings™</a:t>
              </a:r>
            </a:p>
            <a:p>
              <a:r>
                <a:rPr lang="en-US" dirty="0" smtClean="0">
                  <a:effectLst/>
                </a:rPr>
                <a:t>Color ID # 939</a:t>
              </a:r>
              <a:endParaRPr lang="en-US" dirty="0">
                <a:effectLst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2824216" y="3630501"/>
            <a:ext cx="1668237" cy="2328499"/>
            <a:chOff x="2677673" y="3630501"/>
            <a:chExt cx="1668237" cy="2328499"/>
          </a:xfrm>
        </p:grpSpPr>
        <p:pic>
          <p:nvPicPr>
            <p:cNvPr id="49" name="Picture 12" descr="Czar Time™ in the Surreal™ [Combo] Process on Topaz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114" y="3630501"/>
              <a:ext cx="1368943" cy="16821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Rectangle 49"/>
            <p:cNvSpPr/>
            <p:nvPr/>
          </p:nvSpPr>
          <p:spPr>
            <a:xfrm>
              <a:off x="2677673" y="5312669"/>
              <a:ext cx="166823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Czar Time™</a:t>
              </a:r>
            </a:p>
            <a:p>
              <a:r>
                <a:rPr lang="en-US" dirty="0"/>
                <a:t>Color ID # 2945</a:t>
              </a:r>
              <a:endParaRPr lang="en-US" dirty="0">
                <a:effectLst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9835952" y="828737"/>
            <a:ext cx="1857736" cy="2384370"/>
            <a:chOff x="9860713" y="828736"/>
            <a:chExt cx="1857736" cy="2384370"/>
          </a:xfrm>
        </p:grpSpPr>
        <p:pic>
          <p:nvPicPr>
            <p:cNvPr id="66" name="Picture 3" descr="Silver Meteors™ in the Kaleidoscope® Process on Topaz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40848" y="828736"/>
              <a:ext cx="1697466" cy="17380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7" name="Rectangle 66"/>
            <p:cNvSpPr/>
            <p:nvPr/>
          </p:nvSpPr>
          <p:spPr>
            <a:xfrm>
              <a:off x="9860713" y="2566775"/>
              <a:ext cx="185773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Silver Meteors™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520</a:t>
              </a:r>
              <a:endParaRPr lang="en-US" dirty="0">
                <a:effectLst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7651733" y="3627682"/>
            <a:ext cx="1688448" cy="2389132"/>
            <a:chOff x="9914113" y="828737"/>
            <a:chExt cx="1688448" cy="2389132"/>
          </a:xfrm>
        </p:grpSpPr>
        <p:pic>
          <p:nvPicPr>
            <p:cNvPr id="70" name="Picture 6" descr="Starlight Mist™ in the Kaleidoscope® Process on Topaz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14113" y="828737"/>
              <a:ext cx="1688448" cy="1671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" name="Rectangle 70"/>
            <p:cNvSpPr/>
            <p:nvPr/>
          </p:nvSpPr>
          <p:spPr>
            <a:xfrm>
              <a:off x="9926161" y="2571538"/>
              <a:ext cx="16764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Starlight Mist™</a:t>
              </a:r>
            </a:p>
            <a:p>
              <a:r>
                <a:rPr lang="en-US" dirty="0"/>
                <a:t>Color ID # 546</a:t>
              </a:r>
              <a:endParaRPr lang="en-US" dirty="0"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850541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169625" y="143452"/>
            <a:ext cx="1852749" cy="5623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TOPAZ</a:t>
            </a:r>
            <a:endParaRPr lang="en-US" sz="3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9981726" y="3720997"/>
            <a:ext cx="1688201" cy="2497560"/>
            <a:chOff x="3937501" y="4249099"/>
            <a:chExt cx="1688201" cy="2497560"/>
          </a:xfrm>
        </p:grpSpPr>
        <p:pic>
          <p:nvPicPr>
            <p:cNvPr id="4" name="Picture 9" descr="Red Lace™ in the Surreal™ Process on Topaz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7501" y="4249099"/>
              <a:ext cx="1688201" cy="16625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3976481" y="6100328"/>
              <a:ext cx="164382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Red Lace™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2733</a:t>
              </a:r>
              <a:endParaRPr lang="en-US" dirty="0">
                <a:effectLst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23935" y="3720998"/>
            <a:ext cx="1727943" cy="2497559"/>
            <a:chOff x="8097647" y="47671"/>
            <a:chExt cx="1727943" cy="2497559"/>
          </a:xfrm>
        </p:grpSpPr>
        <p:pic>
          <p:nvPicPr>
            <p:cNvPr id="7" name="Picture 5" descr="Hot Dynamo™ in the Surreal™ [Combo] Process on Topaz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6011" y="47671"/>
              <a:ext cx="1719579" cy="16625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8097647" y="1898899"/>
              <a:ext cx="162555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Hot Dynamo™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3004</a:t>
              </a:r>
              <a:endParaRPr lang="en-US" dirty="0">
                <a:effectLst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980668" y="3720999"/>
            <a:ext cx="1707937" cy="2497558"/>
            <a:chOff x="301094" y="691393"/>
            <a:chExt cx="1707937" cy="2497558"/>
          </a:xfrm>
        </p:grpSpPr>
        <p:pic>
          <p:nvPicPr>
            <p:cNvPr id="10" name="Picture 1" descr="Poignant Bliss™ in the Surreal™ Process on Topaz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094" y="691393"/>
              <a:ext cx="1707937" cy="16625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301094" y="2542620"/>
              <a:ext cx="166693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Poignant Bliss™</a:t>
              </a:r>
            </a:p>
            <a:p>
              <a:r>
                <a:rPr lang="en-US" dirty="0"/>
                <a:t>Color ID # 2623 </a:t>
              </a:r>
              <a:endParaRPr lang="en-US" dirty="0">
                <a:effectLst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83188" y="832312"/>
            <a:ext cx="1679012" cy="2499029"/>
            <a:chOff x="8138159" y="719134"/>
            <a:chExt cx="1679012" cy="2499029"/>
          </a:xfrm>
        </p:grpSpPr>
        <p:pic>
          <p:nvPicPr>
            <p:cNvPr id="13" name="Picture 5" descr="Cosmos™ in the Nirvanamyst™ Process on Topaz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8159" y="719134"/>
              <a:ext cx="1679012" cy="17718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8155524" y="2571832"/>
              <a:ext cx="165484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Cosmos™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1157</a:t>
              </a:r>
              <a:endParaRPr lang="en-US" dirty="0">
                <a:effectLst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596823" y="3720997"/>
            <a:ext cx="1691640" cy="2497560"/>
            <a:chOff x="5933381" y="3808093"/>
            <a:chExt cx="1691640" cy="2497560"/>
          </a:xfrm>
        </p:grpSpPr>
        <p:pic>
          <p:nvPicPr>
            <p:cNvPr id="16" name="Picture 10" descr="Viola Tout™ in the Surreal™ Process on Topaz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2675" y="3808093"/>
              <a:ext cx="1316491" cy="16625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5933381" y="5659322"/>
              <a:ext cx="169164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Viola Tout™</a:t>
              </a:r>
            </a:p>
            <a:p>
              <a:r>
                <a:rPr lang="en-US" dirty="0"/>
                <a:t>Color ID # 3914</a:t>
              </a:r>
              <a:endParaRPr lang="en-US" dirty="0">
                <a:effectLst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874830" y="832312"/>
            <a:ext cx="1825876" cy="2499029"/>
            <a:chOff x="9984724" y="649733"/>
            <a:chExt cx="1825876" cy="2499029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4724" y="649733"/>
              <a:ext cx="1825876" cy="1815638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10037826" y="2502431"/>
              <a:ext cx="171967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Dynamo Rose™</a:t>
              </a:r>
            </a:p>
            <a:p>
              <a:r>
                <a:rPr lang="en-US" dirty="0"/>
                <a:t>Color ID # 2627 </a:t>
              </a:r>
              <a:endParaRPr lang="en-US" dirty="0">
                <a:effectLst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128873" y="832310"/>
            <a:ext cx="1971294" cy="2526634"/>
            <a:chOff x="42956" y="3375090"/>
            <a:chExt cx="1971294" cy="2526634"/>
          </a:xfrm>
        </p:grpSpPr>
        <p:pic>
          <p:nvPicPr>
            <p:cNvPr id="22" name="Picture 7" descr="Cashmere Escape™ in the Pandora™ Process on Topaz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173" y="3375090"/>
              <a:ext cx="1656861" cy="17994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42956" y="5255393"/>
              <a:ext cx="197129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Cashmere Escape™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2087</a:t>
              </a:r>
              <a:endParaRPr lang="en-US" dirty="0">
                <a:effectLst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401198" y="3720997"/>
            <a:ext cx="1651366" cy="2732762"/>
            <a:chOff x="6382837" y="487679"/>
            <a:chExt cx="1651366" cy="2732762"/>
          </a:xfrm>
        </p:grpSpPr>
        <p:pic>
          <p:nvPicPr>
            <p:cNvPr id="25" name="Picture 4" descr="Cosmopolitan Beyond™ in the Nirvanamyst™ Process on Topaz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8440" y="487679"/>
              <a:ext cx="1280160" cy="16625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25"/>
            <p:cNvSpPr/>
            <p:nvPr/>
          </p:nvSpPr>
          <p:spPr>
            <a:xfrm>
              <a:off x="6382837" y="2297111"/>
              <a:ext cx="1651366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Cosmopolitan Beyond™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2534</a:t>
              </a:r>
              <a:endParaRPr lang="en-US" dirty="0">
                <a:effectLst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589406" y="832310"/>
            <a:ext cx="1753852" cy="2499031"/>
            <a:chOff x="1749460" y="587372"/>
            <a:chExt cx="1753852" cy="2499031"/>
          </a:xfrm>
        </p:grpSpPr>
        <p:pic>
          <p:nvPicPr>
            <p:cNvPr id="31" name="Picture 2" descr="Melodious™ in the Nirvanamyst™ Process on Topaz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9460" y="587372"/>
              <a:ext cx="1753852" cy="17718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Rectangle 31"/>
            <p:cNvSpPr/>
            <p:nvPr/>
          </p:nvSpPr>
          <p:spPr>
            <a:xfrm>
              <a:off x="1804255" y="2440072"/>
              <a:ext cx="164426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Melodious™</a:t>
              </a:r>
            </a:p>
            <a:p>
              <a:r>
                <a:rPr lang="en-US" dirty="0"/>
                <a:t>Color ID # 1164</a:t>
              </a:r>
              <a:endParaRPr lang="en-US" dirty="0">
                <a:effectLst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9908599" y="832310"/>
            <a:ext cx="1755927" cy="2499031"/>
            <a:chOff x="2831833" y="4063669"/>
            <a:chExt cx="1755927" cy="2499031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1833" y="4063669"/>
              <a:ext cx="1755927" cy="1799494"/>
            </a:xfrm>
            <a:prstGeom prst="rect">
              <a:avLst/>
            </a:prstGeom>
          </p:spPr>
        </p:pic>
        <p:sp>
          <p:nvSpPr>
            <p:cNvPr id="36" name="Rectangle 35"/>
            <p:cNvSpPr/>
            <p:nvPr/>
          </p:nvSpPr>
          <p:spPr>
            <a:xfrm>
              <a:off x="2882313" y="5916369"/>
              <a:ext cx="162578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Geek Myth™</a:t>
              </a:r>
            </a:p>
            <a:p>
              <a:r>
                <a:rPr lang="en-US" dirty="0"/>
                <a:t>Color ID # 2539</a:t>
              </a:r>
              <a:endParaRPr lang="en-US" dirty="0"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794866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169625" y="143452"/>
            <a:ext cx="1852749" cy="5623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TOPAZ</a:t>
            </a:r>
            <a:endParaRPr lang="en-US" sz="3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726639" y="3694482"/>
            <a:ext cx="1659919" cy="2528475"/>
            <a:chOff x="6272199" y="396240"/>
            <a:chExt cx="1659919" cy="2528475"/>
          </a:xfrm>
        </p:grpSpPr>
        <p:pic>
          <p:nvPicPr>
            <p:cNvPr id="4" name="Picture 4" descr="MoonShadow™ in the Kaleidoscope® Process on Topaz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2710" y="396240"/>
              <a:ext cx="1320510" cy="17221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6272199" y="2278384"/>
              <a:ext cx="165991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/>
                <a:t>MoonShadow</a:t>
              </a:r>
              <a:r>
                <a:rPr lang="en-US" dirty="0"/>
                <a:t>™</a:t>
              </a:r>
            </a:p>
            <a:p>
              <a:r>
                <a:rPr lang="en-US" dirty="0"/>
                <a:t>Color ID # 146 </a:t>
              </a:r>
              <a:endParaRPr lang="en-US" dirty="0">
                <a:effectLst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981776" y="778663"/>
            <a:ext cx="2228446" cy="2561460"/>
            <a:chOff x="3984808" y="4180522"/>
            <a:chExt cx="2228446" cy="2561460"/>
          </a:xfrm>
        </p:grpSpPr>
        <p:pic>
          <p:nvPicPr>
            <p:cNvPr id="7" name="Picture 9" descr="Pineapple Surprise™ in the Mystic Fire® Process on Topaz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9498" y="4180522"/>
              <a:ext cx="1799067" cy="18039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3984808" y="6095651"/>
              <a:ext cx="222844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Pineapple Surprise™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486</a:t>
              </a:r>
              <a:endParaRPr lang="en-US" dirty="0">
                <a:effectLst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926312" y="3694480"/>
            <a:ext cx="1935480" cy="2528476"/>
            <a:chOff x="8004512" y="3825241"/>
            <a:chExt cx="1935480" cy="2528476"/>
          </a:xfrm>
        </p:grpSpPr>
        <p:pic>
          <p:nvPicPr>
            <p:cNvPr id="10" name="Picture 11" descr="PuurFect Orange™ in the Pandora™ Process on Topaz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8065" y="3825241"/>
              <a:ext cx="1288375" cy="17221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8004512" y="5707386"/>
              <a:ext cx="193548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/>
                <a:t>PuurFect</a:t>
              </a:r>
              <a:r>
                <a:rPr lang="en-US" dirty="0"/>
                <a:t> Orange™</a:t>
              </a:r>
            </a:p>
            <a:p>
              <a:r>
                <a:rPr lang="en-US" dirty="0"/>
                <a:t>Color ID # 2409 </a:t>
              </a:r>
              <a:endParaRPr lang="en-US" dirty="0">
                <a:effectLst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190760" y="3694481"/>
            <a:ext cx="1792394" cy="2528476"/>
            <a:chOff x="4206345" y="3695698"/>
            <a:chExt cx="1792394" cy="2528476"/>
          </a:xfrm>
        </p:grpSpPr>
        <p:pic>
          <p:nvPicPr>
            <p:cNvPr id="19" name="Picture 9" descr="Sometime Gold™ in the Mystvana™ Process on Topaz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9125" y="3695698"/>
              <a:ext cx="1346835" cy="17221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4206345" y="5577843"/>
              <a:ext cx="179239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Sometime Gold™</a:t>
              </a:r>
            </a:p>
            <a:p>
              <a:r>
                <a:rPr lang="en-US" dirty="0"/>
                <a:t>Color ID # 1044</a:t>
              </a:r>
              <a:endParaRPr lang="en-US" dirty="0">
                <a:effectLst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04354" y="3695700"/>
            <a:ext cx="1676499" cy="2527257"/>
            <a:chOff x="361356" y="702255"/>
            <a:chExt cx="1676499" cy="2527257"/>
          </a:xfrm>
        </p:grpSpPr>
        <p:pic>
          <p:nvPicPr>
            <p:cNvPr id="25" name="Picture 1" descr="Wish™ in the Mystvana™ Process on Topaz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60" y="702255"/>
              <a:ext cx="1362892" cy="1720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25"/>
            <p:cNvSpPr/>
            <p:nvPr/>
          </p:nvSpPr>
          <p:spPr>
            <a:xfrm>
              <a:off x="361356" y="2583181"/>
              <a:ext cx="167649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Wish™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1065</a:t>
              </a:r>
              <a:endParaRPr lang="en-US" dirty="0">
                <a:effectLst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514788" y="784183"/>
            <a:ext cx="2051582" cy="2559044"/>
            <a:chOff x="1996590" y="3826191"/>
            <a:chExt cx="2051582" cy="2559044"/>
          </a:xfrm>
        </p:grpSpPr>
        <p:pic>
          <p:nvPicPr>
            <p:cNvPr id="28" name="Picture 8" descr="Treacherous Song™ in the KaleidoMyst™ Process on Topaz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7786" y="3826191"/>
              <a:ext cx="1789191" cy="18039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Rectangle 28"/>
            <p:cNvSpPr/>
            <p:nvPr/>
          </p:nvSpPr>
          <p:spPr>
            <a:xfrm>
              <a:off x="1996590" y="5738904"/>
              <a:ext cx="205158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Treacherous Song™</a:t>
              </a:r>
            </a:p>
            <a:p>
              <a:r>
                <a:rPr lang="en-US" dirty="0"/>
                <a:t>Color ID # 1883 </a:t>
              </a:r>
              <a:endParaRPr lang="en-US" dirty="0">
                <a:effectLst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05233" y="784183"/>
            <a:ext cx="1629444" cy="2559517"/>
            <a:chOff x="2476208" y="3947160"/>
            <a:chExt cx="1629444" cy="2559517"/>
          </a:xfrm>
        </p:grpSpPr>
        <p:pic>
          <p:nvPicPr>
            <p:cNvPr id="31" name="Picture 8" descr="Papaya™ in the Mystic Fire® Process on Topaz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9840" y="3947160"/>
              <a:ext cx="1522181" cy="18039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Rectangle 31"/>
            <p:cNvSpPr/>
            <p:nvPr/>
          </p:nvSpPr>
          <p:spPr>
            <a:xfrm>
              <a:off x="2476208" y="5860346"/>
              <a:ext cx="162944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Papaya™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1540</a:t>
              </a:r>
              <a:endParaRPr lang="en-US" dirty="0">
                <a:effectLst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751141" y="3694480"/>
            <a:ext cx="1709263" cy="2528476"/>
            <a:chOff x="731520" y="3726178"/>
            <a:chExt cx="1709263" cy="2528476"/>
          </a:xfrm>
        </p:grpSpPr>
        <p:pic>
          <p:nvPicPr>
            <p:cNvPr id="34" name="Picture 7" descr="Vanilla Spice™ in the Pandora™ Process on Topaz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520" y="3726178"/>
              <a:ext cx="1709263" cy="17221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Rectangle 34"/>
            <p:cNvSpPr/>
            <p:nvPr/>
          </p:nvSpPr>
          <p:spPr>
            <a:xfrm>
              <a:off x="772730" y="5608323"/>
              <a:ext cx="162684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Vanilla Spice™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1269</a:t>
              </a:r>
              <a:endParaRPr lang="en-US" dirty="0">
                <a:effectLst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612140" y="784183"/>
            <a:ext cx="1735467" cy="2559516"/>
            <a:chOff x="9984579" y="4104321"/>
            <a:chExt cx="1735467" cy="2559516"/>
          </a:xfrm>
        </p:grpSpPr>
        <p:pic>
          <p:nvPicPr>
            <p:cNvPr id="37" name="Picture 12" descr="Sun Lantern™ in the Mystic Fire® Process on Topaz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84579" y="4104321"/>
              <a:ext cx="1735467" cy="18039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Rectangle 37"/>
            <p:cNvSpPr/>
            <p:nvPr/>
          </p:nvSpPr>
          <p:spPr>
            <a:xfrm>
              <a:off x="10104839" y="6017506"/>
              <a:ext cx="149494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dirty="0" err="1"/>
                <a:t>Sun</a:t>
              </a:r>
              <a:r>
                <a:rPr lang="es-ES" dirty="0"/>
                <a:t> </a:t>
              </a:r>
              <a:r>
                <a:rPr lang="es-ES" dirty="0" err="1"/>
                <a:t>Lantern</a:t>
              </a:r>
              <a:r>
                <a:rPr lang="es-ES" dirty="0"/>
                <a:t>™</a:t>
              </a:r>
            </a:p>
            <a:p>
              <a:r>
                <a:rPr lang="es-ES" dirty="0"/>
                <a:t>Color ID # 21 </a:t>
              </a:r>
              <a:endParaRPr lang="es-ES" dirty="0">
                <a:effectLst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9963179" y="784183"/>
            <a:ext cx="1773522" cy="2559044"/>
            <a:chOff x="129791" y="733425"/>
            <a:chExt cx="1773522" cy="2559044"/>
          </a:xfrm>
        </p:grpSpPr>
        <p:pic>
          <p:nvPicPr>
            <p:cNvPr id="40" name="Picture 1" descr="Saffron Orange™ in the Surreal™ [Combo] Process on Topaz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079" y="733425"/>
              <a:ext cx="1474946" cy="1803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Rectangle 40"/>
            <p:cNvSpPr/>
            <p:nvPr/>
          </p:nvSpPr>
          <p:spPr>
            <a:xfrm>
              <a:off x="129791" y="2646138"/>
              <a:ext cx="177352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Saffron Orange™</a:t>
              </a:r>
            </a:p>
            <a:p>
              <a:r>
                <a:rPr lang="en-US" dirty="0"/>
                <a:t>Color ID # 2919</a:t>
              </a:r>
              <a:endParaRPr lang="en-US" dirty="0"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228014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169625" y="143452"/>
            <a:ext cx="1852749" cy="5623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TOPAZ</a:t>
            </a:r>
            <a:endParaRPr lang="en-US" sz="3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32045" y="3648040"/>
            <a:ext cx="1837887" cy="2603267"/>
            <a:chOff x="1799768" y="3657600"/>
            <a:chExt cx="1837887" cy="2603267"/>
          </a:xfrm>
        </p:grpSpPr>
        <p:pic>
          <p:nvPicPr>
            <p:cNvPr id="4" name="Picture 8" descr="Fortunes Follies™ in the Pandora™ Process on Topaz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6440" y="3657600"/>
              <a:ext cx="1441528" cy="18002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1799768" y="5614536"/>
              <a:ext cx="183788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Fortunes Follies™</a:t>
              </a:r>
            </a:p>
            <a:p>
              <a:r>
                <a:rPr lang="en-US" dirty="0"/>
                <a:t>Color ID # 2508 </a:t>
              </a:r>
              <a:endParaRPr lang="en-US" dirty="0">
                <a:effectLst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954181" y="3647329"/>
            <a:ext cx="1666033" cy="2604724"/>
            <a:chOff x="8113091" y="674844"/>
            <a:chExt cx="1666033" cy="2604724"/>
          </a:xfrm>
        </p:grpSpPr>
        <p:pic>
          <p:nvPicPr>
            <p:cNvPr id="7" name="Picture 5" descr="Sea Song™ in the Mystvana™ Process on Topaz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0786" y="674844"/>
              <a:ext cx="1430644" cy="18009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8113091" y="2633237"/>
              <a:ext cx="166603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dirty="0"/>
                <a:t>Sea </a:t>
              </a:r>
              <a:r>
                <a:rPr lang="es-ES" dirty="0" err="1"/>
                <a:t>Song</a:t>
              </a:r>
              <a:r>
                <a:rPr lang="es-ES" dirty="0"/>
                <a:t>™</a:t>
              </a:r>
            </a:p>
            <a:p>
              <a:r>
                <a:rPr lang="es-ES" dirty="0"/>
                <a:t>Color ID # </a:t>
              </a:r>
              <a:r>
                <a:rPr lang="es-ES" dirty="0" smtClean="0"/>
                <a:t>1062</a:t>
              </a:r>
              <a:endParaRPr lang="es-ES" dirty="0">
                <a:effectLst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725719" y="838759"/>
            <a:ext cx="1933678" cy="2574099"/>
            <a:chOff x="74291" y="670560"/>
            <a:chExt cx="1933678" cy="2574099"/>
          </a:xfrm>
        </p:grpSpPr>
        <p:pic>
          <p:nvPicPr>
            <p:cNvPr id="10" name="Picture 1" descr="Aurium Mist™ in the Kaleidoscope® Process on Topaz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91" y="670560"/>
              <a:ext cx="1933678" cy="17661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222777" y="2598328"/>
              <a:ext cx="162397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/>
                <a:t>Aurium</a:t>
              </a:r>
              <a:r>
                <a:rPr lang="en-US" dirty="0"/>
                <a:t> Mist™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1213</a:t>
              </a:r>
              <a:endParaRPr lang="en-US" dirty="0">
                <a:effectLst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831988" y="838759"/>
            <a:ext cx="1820288" cy="2574798"/>
            <a:chOff x="4517381" y="774778"/>
            <a:chExt cx="1820288" cy="2574798"/>
          </a:xfrm>
        </p:grpSpPr>
        <p:pic>
          <p:nvPicPr>
            <p:cNvPr id="13" name="Picture 3" descr="Tangy Lemon™ in the Mystic Fire® Process on Topaz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7381" y="774778"/>
              <a:ext cx="1820288" cy="17661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4639574" y="2703245"/>
              <a:ext cx="157590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Tangy Lemon™</a:t>
              </a:r>
            </a:p>
            <a:p>
              <a:r>
                <a:rPr lang="en-US" dirty="0"/>
                <a:t>Color ID # 662</a:t>
              </a:r>
              <a:endParaRPr lang="en-US" dirty="0">
                <a:effectLst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067643" y="838760"/>
            <a:ext cx="2286000" cy="2574797"/>
            <a:chOff x="5811420" y="779146"/>
            <a:chExt cx="2286000" cy="2574797"/>
          </a:xfrm>
        </p:grpSpPr>
        <p:pic>
          <p:nvPicPr>
            <p:cNvPr id="16" name="Picture 4" descr="Tangy Lemon™ [Dark] in the Mystic Fire® Process on Topaz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0399" y="779146"/>
              <a:ext cx="1808042" cy="17661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5811420" y="2707612"/>
              <a:ext cx="22860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Tangy Lemon™ [Dark]</a:t>
              </a:r>
            </a:p>
            <a:p>
              <a:r>
                <a:rPr lang="en-US" dirty="0"/>
                <a:t>Color ID # 664 </a:t>
              </a:r>
              <a:endParaRPr lang="en-US" dirty="0">
                <a:effectLst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0087617" y="838758"/>
            <a:ext cx="1639106" cy="2574799"/>
            <a:chOff x="10384567" y="3414333"/>
            <a:chExt cx="1639106" cy="2574799"/>
          </a:xfrm>
        </p:grpSpPr>
        <p:pic>
          <p:nvPicPr>
            <p:cNvPr id="25" name="Picture 12" descr="Gold Goddess™ in the Surreal™ Process on Topaz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08796" y="3414333"/>
              <a:ext cx="1390649" cy="17661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25"/>
            <p:cNvSpPr/>
            <p:nvPr/>
          </p:nvSpPr>
          <p:spPr>
            <a:xfrm>
              <a:off x="10384567" y="5342801"/>
              <a:ext cx="163910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Gold Goddess™</a:t>
              </a:r>
            </a:p>
            <a:p>
              <a:r>
                <a:rPr lang="en-US" dirty="0"/>
                <a:t>Color ID # 2632</a:t>
              </a:r>
              <a:endParaRPr lang="en-US" dirty="0">
                <a:effectLst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638097" y="3647329"/>
            <a:ext cx="1933678" cy="2603978"/>
            <a:chOff x="2332479" y="779146"/>
            <a:chExt cx="1933678" cy="2603978"/>
          </a:xfrm>
        </p:grpSpPr>
        <p:pic>
          <p:nvPicPr>
            <p:cNvPr id="28" name="Picture 2" descr="Sweet Pooh™ in the Pandora™ Process on Topaz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2479" y="779146"/>
              <a:ext cx="1933678" cy="18009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Rectangle 28"/>
            <p:cNvSpPr/>
            <p:nvPr/>
          </p:nvSpPr>
          <p:spPr>
            <a:xfrm>
              <a:off x="2480965" y="2736793"/>
              <a:ext cx="163670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Sweet Pooh™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1292</a:t>
              </a:r>
              <a:endParaRPr lang="en-US" dirty="0">
                <a:effectLst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067643" y="3647329"/>
            <a:ext cx="2222725" cy="2603978"/>
            <a:chOff x="5714985" y="3842382"/>
            <a:chExt cx="2222725" cy="2603978"/>
          </a:xfrm>
        </p:grpSpPr>
        <p:pic>
          <p:nvPicPr>
            <p:cNvPr id="31" name="Picture 10" descr="Sandalwood Orange™ in the Pandora™ Process on Topaz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7335" y="3842382"/>
              <a:ext cx="1418027" cy="18009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Rectangle 31"/>
            <p:cNvSpPr/>
            <p:nvPr/>
          </p:nvSpPr>
          <p:spPr>
            <a:xfrm>
              <a:off x="5714985" y="5800029"/>
              <a:ext cx="222272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Sandalwood Orange™</a:t>
              </a:r>
            </a:p>
            <a:p>
              <a:r>
                <a:rPr lang="en-US" dirty="0"/>
                <a:t>Color ID # 2408 </a:t>
              </a:r>
              <a:endParaRPr lang="en-US" dirty="0">
                <a:effectLst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10652" y="838759"/>
            <a:ext cx="1959286" cy="2574799"/>
            <a:chOff x="156227" y="3899867"/>
            <a:chExt cx="1959286" cy="2574799"/>
          </a:xfrm>
        </p:grpSpPr>
        <p:pic>
          <p:nvPicPr>
            <p:cNvPr id="34" name="Picture 7" descr="Cumberland Mist™ in the Nirvanamyst™ Process on Topaz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078" y="3899867"/>
              <a:ext cx="1776429" cy="17661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Rectangle 34"/>
            <p:cNvSpPr/>
            <p:nvPr/>
          </p:nvSpPr>
          <p:spPr>
            <a:xfrm>
              <a:off x="156227" y="5828335"/>
              <a:ext cx="195928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Cumberland Mist™</a:t>
              </a:r>
            </a:p>
            <a:p>
              <a:r>
                <a:rPr lang="en-US" dirty="0"/>
                <a:t>Color ID # 1014 </a:t>
              </a:r>
              <a:endParaRPr lang="en-US" dirty="0">
                <a:effectLst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9951312" y="3647329"/>
            <a:ext cx="1758095" cy="2603978"/>
            <a:chOff x="4117710" y="724183"/>
            <a:chExt cx="1758095" cy="2603978"/>
          </a:xfrm>
        </p:grpSpPr>
        <p:pic>
          <p:nvPicPr>
            <p:cNvPr id="40" name="Picture 3" descr="Canary Yellow™ in the Kaleidoscope® Process on Topaz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7710" y="724183"/>
              <a:ext cx="1758095" cy="18009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Rectangle 40"/>
            <p:cNvSpPr/>
            <p:nvPr/>
          </p:nvSpPr>
          <p:spPr>
            <a:xfrm>
              <a:off x="4133561" y="2681830"/>
              <a:ext cx="172639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Canary Yellow™</a:t>
              </a:r>
            </a:p>
            <a:p>
              <a:r>
                <a:rPr lang="en-US" dirty="0"/>
                <a:t>Color ID # 91</a:t>
              </a:r>
              <a:endParaRPr lang="en-US" dirty="0"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894246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169625" y="143452"/>
            <a:ext cx="1852749" cy="5623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TOPAZ</a:t>
            </a:r>
            <a:endParaRPr lang="en-US" sz="3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723884" y="899816"/>
            <a:ext cx="1661160" cy="2530160"/>
            <a:chOff x="4220041" y="558929"/>
            <a:chExt cx="1661160" cy="2530160"/>
          </a:xfrm>
        </p:grpSpPr>
        <p:pic>
          <p:nvPicPr>
            <p:cNvPr id="4" name="Picture 3" descr="Tempest Sea™ in the Pandora™ Process on Topaz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3087" y="558929"/>
              <a:ext cx="1295068" cy="18002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4220041" y="2442758"/>
              <a:ext cx="166116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Tempest Sea™</a:t>
              </a:r>
            </a:p>
            <a:p>
              <a:r>
                <a:rPr lang="en-US" dirty="0"/>
                <a:t>Color ID # 1779</a:t>
              </a:r>
              <a:endParaRPr lang="en-US" dirty="0">
                <a:effectLst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919090" y="3697647"/>
            <a:ext cx="1657362" cy="2565588"/>
            <a:chOff x="2015414" y="3779521"/>
            <a:chExt cx="1657362" cy="2565588"/>
          </a:xfrm>
        </p:grpSpPr>
        <p:pic>
          <p:nvPicPr>
            <p:cNvPr id="7" name="Picture 8" descr="YesterYear™ in the Pandora™ Process on Topaz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0750" y="3779521"/>
              <a:ext cx="1306690" cy="17576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2015414" y="5698778"/>
              <a:ext cx="165736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/>
                <a:t>YesterYear</a:t>
              </a:r>
              <a:r>
                <a:rPr lang="en-US" dirty="0"/>
                <a:t>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1781</a:t>
              </a:r>
              <a:endParaRPr lang="en-US" dirty="0">
                <a:effectLst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763245" y="899816"/>
            <a:ext cx="1905000" cy="2529775"/>
            <a:chOff x="6161198" y="703897"/>
            <a:chExt cx="1905000" cy="2529775"/>
          </a:xfrm>
        </p:grpSpPr>
        <p:pic>
          <p:nvPicPr>
            <p:cNvPr id="10" name="Picture 4" descr="Keepsake Green™ in the Surreal™ [Combo] Process on Topaz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8944" y="703897"/>
              <a:ext cx="1809509" cy="18002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6161198" y="2587341"/>
              <a:ext cx="19050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Keepsake Green™</a:t>
              </a:r>
            </a:p>
            <a:p>
              <a:r>
                <a:rPr lang="en-US" dirty="0"/>
                <a:t>Color ID # 2993</a:t>
              </a:r>
              <a:endParaRPr lang="en-US" dirty="0">
                <a:effectLst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68279" y="3697647"/>
            <a:ext cx="1749641" cy="2565590"/>
            <a:chOff x="2615563" y="3703320"/>
            <a:chExt cx="1749641" cy="2565590"/>
          </a:xfrm>
        </p:grpSpPr>
        <p:pic>
          <p:nvPicPr>
            <p:cNvPr id="16" name="Picture 8" descr="Gilded Edge™ in the Surreal™ Process on Topaz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5563" y="3703320"/>
              <a:ext cx="1749641" cy="17576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2690405" y="5622579"/>
              <a:ext cx="162700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Gilded Edge™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2430</a:t>
              </a:r>
              <a:endParaRPr lang="en-US" dirty="0">
                <a:effectLst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03498" y="899817"/>
            <a:ext cx="1914423" cy="2530161"/>
            <a:chOff x="534233" y="612464"/>
            <a:chExt cx="1914423" cy="2530161"/>
          </a:xfrm>
        </p:grpSpPr>
        <p:pic>
          <p:nvPicPr>
            <p:cNvPr id="19" name="Picture 1" descr="Caribbean Crush™ in the Surreal™ Process on Topaz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044" y="612464"/>
              <a:ext cx="1500803" cy="18002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534233" y="2496294"/>
              <a:ext cx="191442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Caribbean Crush™</a:t>
              </a:r>
            </a:p>
            <a:p>
              <a:r>
                <a:rPr lang="en-US" dirty="0"/>
                <a:t>Color ID # 2428 </a:t>
              </a:r>
              <a:endParaRPr lang="en-US" dirty="0">
                <a:effectLst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318648" y="3697647"/>
            <a:ext cx="1630738" cy="2565588"/>
            <a:chOff x="4017714" y="3741420"/>
            <a:chExt cx="1630738" cy="2565588"/>
          </a:xfrm>
        </p:grpSpPr>
        <p:pic>
          <p:nvPicPr>
            <p:cNvPr id="22" name="Picture 9" descr="Daisy Lime™ in the Surreal™ Process on Topaz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3359" y="3741420"/>
              <a:ext cx="1437268" cy="17576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4017714" y="5660677"/>
              <a:ext cx="163073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Daisy Lime™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1436</a:t>
              </a:r>
              <a:endParaRPr lang="en-US" dirty="0">
                <a:effectLst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229158" y="899816"/>
            <a:ext cx="1735441" cy="2529775"/>
            <a:chOff x="7855475" y="4044335"/>
            <a:chExt cx="1735441" cy="2529775"/>
          </a:xfrm>
        </p:grpSpPr>
        <p:pic>
          <p:nvPicPr>
            <p:cNvPr id="25" name="Picture 11" descr="Deliberate Dill™ in the Surreal™ [Combo] Process on Topaz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5475" y="4044335"/>
              <a:ext cx="1735441" cy="18002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25"/>
            <p:cNvSpPr/>
            <p:nvPr/>
          </p:nvSpPr>
          <p:spPr>
            <a:xfrm>
              <a:off x="7862135" y="5927779"/>
              <a:ext cx="172212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Deliberate Dill™</a:t>
              </a:r>
            </a:p>
            <a:p>
              <a:r>
                <a:rPr lang="en-US" dirty="0"/>
                <a:t>Color ID # 2986 </a:t>
              </a:r>
              <a:endParaRPr lang="en-US" dirty="0">
                <a:effectLst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9763245" y="3697647"/>
            <a:ext cx="1857255" cy="2565587"/>
            <a:chOff x="2128399" y="620077"/>
            <a:chExt cx="1857255" cy="2565587"/>
          </a:xfrm>
        </p:grpSpPr>
        <p:pic>
          <p:nvPicPr>
            <p:cNvPr id="37" name="Picture 2" descr="Abound™ in the Surreal™ Process on Topaz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8399" y="620077"/>
              <a:ext cx="1857255" cy="17576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Rectangle 37"/>
            <p:cNvSpPr/>
            <p:nvPr/>
          </p:nvSpPr>
          <p:spPr>
            <a:xfrm>
              <a:off x="2275016" y="2539333"/>
              <a:ext cx="161176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Abound™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1435</a:t>
              </a:r>
              <a:endParaRPr lang="en-US" dirty="0">
                <a:effectLst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556961" y="3697647"/>
            <a:ext cx="1785024" cy="2565587"/>
            <a:chOff x="7981815" y="3429001"/>
            <a:chExt cx="1785024" cy="2565587"/>
          </a:xfrm>
        </p:grpSpPr>
        <p:pic>
          <p:nvPicPr>
            <p:cNvPr id="40" name="Picture 11" descr="Butterfly Green™ in the Surreal™ Process on Topaz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7208" y="3429001"/>
              <a:ext cx="1434239" cy="17576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Rectangle 40"/>
            <p:cNvSpPr/>
            <p:nvPr/>
          </p:nvSpPr>
          <p:spPr>
            <a:xfrm>
              <a:off x="7981815" y="5348257"/>
              <a:ext cx="178502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Butterfly Green™</a:t>
              </a:r>
            </a:p>
            <a:p>
              <a:r>
                <a:rPr lang="en-US" dirty="0"/>
                <a:t>Color ID # 2431 </a:t>
              </a:r>
              <a:endParaRPr lang="en-US" dirty="0">
                <a:effectLst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7613444" y="899816"/>
            <a:ext cx="1650341" cy="2529775"/>
            <a:chOff x="1854033" y="3870959"/>
            <a:chExt cx="1650341" cy="2529775"/>
          </a:xfrm>
        </p:grpSpPr>
        <p:pic>
          <p:nvPicPr>
            <p:cNvPr id="46" name="Picture 8" descr="Beautiful Blue™ in the Pandora™ Process on Topaz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1833" y="3870959"/>
              <a:ext cx="1372803" cy="18002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Rectangle 46"/>
            <p:cNvSpPr/>
            <p:nvPr/>
          </p:nvSpPr>
          <p:spPr>
            <a:xfrm>
              <a:off x="1854033" y="5754403"/>
              <a:ext cx="165034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Beautiful Blue™</a:t>
              </a:r>
            </a:p>
            <a:p>
              <a:r>
                <a:rPr lang="en-US" dirty="0"/>
                <a:t>Color ID # 1235</a:t>
              </a:r>
              <a:endParaRPr lang="en-US" dirty="0"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047813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169625" y="143452"/>
            <a:ext cx="1852749" cy="5623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TOPAZ</a:t>
            </a:r>
            <a:endParaRPr lang="en-US" sz="3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574635" y="835442"/>
            <a:ext cx="1677346" cy="2538928"/>
            <a:chOff x="6274273" y="3613784"/>
            <a:chExt cx="1677346" cy="2538928"/>
          </a:xfrm>
        </p:grpSpPr>
        <p:pic>
          <p:nvPicPr>
            <p:cNvPr id="4" name="Picture 10" descr="Fickle Jade™ in the Pandora™ Process on Topaz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3030" y="3613784"/>
              <a:ext cx="1639832" cy="17074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6274273" y="5506381"/>
              <a:ext cx="167734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Fickle Jade™</a:t>
              </a:r>
            </a:p>
            <a:p>
              <a:r>
                <a:rPr lang="sv-SE" dirty="0"/>
                <a:t>Color ID # 1239</a:t>
              </a:r>
              <a:endParaRPr lang="sv-SE" dirty="0">
                <a:effectLst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9976640" y="836346"/>
            <a:ext cx="1691640" cy="2538928"/>
            <a:chOff x="8281511" y="3613783"/>
            <a:chExt cx="1691640" cy="2538928"/>
          </a:xfrm>
        </p:grpSpPr>
        <p:pic>
          <p:nvPicPr>
            <p:cNvPr id="7" name="Picture 11" descr="Finch Yellow™ in the Pandora™ Process on Topaz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81511" y="3613783"/>
              <a:ext cx="1691640" cy="17074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8310294" y="5506380"/>
              <a:ext cx="163407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Finch Yellow™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1234</a:t>
              </a:r>
              <a:endParaRPr lang="en-US" dirty="0">
                <a:effectLst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933447" y="3692895"/>
            <a:ext cx="1612742" cy="2564033"/>
            <a:chOff x="3891289" y="411480"/>
            <a:chExt cx="1612742" cy="2564033"/>
          </a:xfrm>
        </p:grpSpPr>
        <p:pic>
          <p:nvPicPr>
            <p:cNvPr id="10" name="Picture 3" descr="Kiwi® [Light] in the Kaleidoscope® Process on Topaz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4309" y="411480"/>
              <a:ext cx="1386703" cy="1736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3891289" y="2329182"/>
              <a:ext cx="161274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Kiwi® [Light]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125</a:t>
              </a:r>
              <a:endParaRPr lang="en-US" dirty="0">
                <a:effectLst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811858" y="839597"/>
            <a:ext cx="1621313" cy="2537870"/>
            <a:chOff x="5618459" y="411480"/>
            <a:chExt cx="1621313" cy="2537870"/>
          </a:xfrm>
        </p:grpSpPr>
        <p:pic>
          <p:nvPicPr>
            <p:cNvPr id="13" name="Picture 4" descr="Lighten Up™ in the Surreal™ Process on Topaz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4523" y="411480"/>
              <a:ext cx="1409187" cy="17078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5618459" y="2303019"/>
              <a:ext cx="162131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Lighten Up™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1442</a:t>
              </a:r>
              <a:endParaRPr lang="en-US" dirty="0">
                <a:effectLst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69242" y="836346"/>
            <a:ext cx="1744844" cy="2541121"/>
            <a:chOff x="132874" y="3842384"/>
            <a:chExt cx="1744844" cy="2541121"/>
          </a:xfrm>
        </p:grpSpPr>
        <p:pic>
          <p:nvPicPr>
            <p:cNvPr id="19" name="Picture 7" descr="Mystery Mood™ in the Pandora™ Process on Topaz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560" y="3842384"/>
              <a:ext cx="1431472" cy="17074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132874" y="5737174"/>
              <a:ext cx="174484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Mystery Mood™</a:t>
              </a:r>
            </a:p>
            <a:p>
              <a:r>
                <a:rPr lang="en-US" dirty="0"/>
                <a:t>Color ID # 1408 </a:t>
              </a:r>
              <a:endParaRPr lang="en-US" dirty="0">
                <a:effectLst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096073" y="3692895"/>
            <a:ext cx="1686640" cy="2564033"/>
            <a:chOff x="4450955" y="321749"/>
            <a:chExt cx="1686640" cy="2564033"/>
          </a:xfrm>
        </p:grpSpPr>
        <p:pic>
          <p:nvPicPr>
            <p:cNvPr id="22" name="Picture 3" descr="Sunspot™ in the Pandora™ Process on Topaz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9622" y="321749"/>
              <a:ext cx="1335405" cy="1736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4450955" y="2239451"/>
              <a:ext cx="168664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Sunspot™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1236</a:t>
              </a:r>
              <a:endParaRPr lang="en-US" dirty="0">
                <a:effectLst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144401" y="836346"/>
            <a:ext cx="1613496" cy="2541121"/>
            <a:chOff x="10322404" y="487291"/>
            <a:chExt cx="1613496" cy="2541121"/>
          </a:xfrm>
        </p:grpSpPr>
        <p:pic>
          <p:nvPicPr>
            <p:cNvPr id="25" name="Picture 6" descr="Swept Away™ in the Pandora™ Process on Topaz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79511" y="487291"/>
              <a:ext cx="1463867" cy="17074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25"/>
            <p:cNvSpPr/>
            <p:nvPr/>
          </p:nvSpPr>
          <p:spPr>
            <a:xfrm>
              <a:off x="10322404" y="2382081"/>
              <a:ext cx="161349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Swept Away™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1410</a:t>
              </a:r>
              <a:endParaRPr lang="en-US" dirty="0">
                <a:effectLst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02526" y="3692895"/>
            <a:ext cx="1816824" cy="2564033"/>
            <a:chOff x="620078" y="4187189"/>
            <a:chExt cx="1816824" cy="2564033"/>
          </a:xfrm>
        </p:grpSpPr>
        <p:pic>
          <p:nvPicPr>
            <p:cNvPr id="28" name="Picture 7" descr="Rockin Robin™ in the Pandora™ Process on Topaz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078" y="4187189"/>
              <a:ext cx="1816824" cy="1736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Rectangle 28"/>
            <p:cNvSpPr/>
            <p:nvPr/>
          </p:nvSpPr>
          <p:spPr>
            <a:xfrm>
              <a:off x="722684" y="6104891"/>
              <a:ext cx="161731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/>
                <a:t>Rockin</a:t>
              </a:r>
              <a:r>
                <a:rPr lang="en-US" dirty="0"/>
                <a:t> Robin™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1237</a:t>
              </a:r>
              <a:endParaRPr lang="en-US" dirty="0">
                <a:effectLst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391715" y="3692894"/>
            <a:ext cx="1955258" cy="2564033"/>
            <a:chOff x="151074" y="3613784"/>
            <a:chExt cx="1955258" cy="2564033"/>
          </a:xfrm>
        </p:grpSpPr>
        <p:pic>
          <p:nvPicPr>
            <p:cNvPr id="34" name="Picture 7" descr="Daylight Lemon™ in the Surreal™ Process on Topaz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074" y="3613784"/>
              <a:ext cx="1921626" cy="1736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Rectangle 34"/>
            <p:cNvSpPr/>
            <p:nvPr/>
          </p:nvSpPr>
          <p:spPr>
            <a:xfrm>
              <a:off x="239004" y="5531486"/>
              <a:ext cx="186732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Daylight Lemon™</a:t>
              </a:r>
            </a:p>
            <a:p>
              <a:r>
                <a:rPr lang="en-US" dirty="0"/>
                <a:t>Color ID # 1437 </a:t>
              </a:r>
              <a:endParaRPr lang="en-US" dirty="0">
                <a:effectLst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9911795" y="3692894"/>
            <a:ext cx="1540682" cy="2564034"/>
            <a:chOff x="2245922" y="2586595"/>
            <a:chExt cx="1540682" cy="2564034"/>
          </a:xfrm>
        </p:grpSpPr>
        <p:pic>
          <p:nvPicPr>
            <p:cNvPr id="37" name="Picture 8" descr="Early Morn™ in the Kaleidoscope® Process on Topaz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9550" y="2586595"/>
              <a:ext cx="1353426" cy="1736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Rectangle 37"/>
            <p:cNvSpPr/>
            <p:nvPr/>
          </p:nvSpPr>
          <p:spPr>
            <a:xfrm>
              <a:off x="2245922" y="4504298"/>
              <a:ext cx="154068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Early Morn™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363</a:t>
              </a:r>
              <a:endParaRPr lang="en-US" dirty="0"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930593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059909" y="881635"/>
            <a:ext cx="1706089" cy="2539529"/>
            <a:chOff x="2016268" y="4110989"/>
            <a:chExt cx="1706089" cy="2539529"/>
          </a:xfrm>
        </p:grpSpPr>
        <p:pic>
          <p:nvPicPr>
            <p:cNvPr id="9" name="Picture 8" descr="Our Way™ in the Surreal™ Process on Topaz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268" y="4110989"/>
              <a:ext cx="1706089" cy="16329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2072083" y="6004187"/>
              <a:ext cx="16149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Our Way™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1445</a:t>
              </a:r>
              <a:endParaRPr lang="en-US" dirty="0">
                <a:effectLst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602724" y="881635"/>
            <a:ext cx="1798320" cy="2545682"/>
            <a:chOff x="152664" y="853439"/>
            <a:chExt cx="1798320" cy="2545682"/>
          </a:xfrm>
        </p:grpSpPr>
        <p:pic>
          <p:nvPicPr>
            <p:cNvPr id="12" name="Picture 1" descr="Luminous Lime™ in the Pandora™ Process on Topaz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" y="853439"/>
              <a:ext cx="1287780" cy="15934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152664" y="2752790"/>
              <a:ext cx="179832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Luminous Lime™</a:t>
              </a:r>
            </a:p>
            <a:p>
              <a:r>
                <a:rPr lang="en-US" dirty="0"/>
                <a:t>Color ID # 1630 </a:t>
              </a:r>
              <a:endParaRPr lang="en-US" dirty="0">
                <a:effectLst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47548" y="877359"/>
            <a:ext cx="1637420" cy="2549959"/>
            <a:chOff x="2123820" y="365759"/>
            <a:chExt cx="1637420" cy="2549959"/>
          </a:xfrm>
        </p:grpSpPr>
        <p:pic>
          <p:nvPicPr>
            <p:cNvPr id="15" name="Picture 2" descr="Flying Jib™ in the Pandora™ Process on Topaz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1739" y="365759"/>
              <a:ext cx="1261582" cy="15976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>
              <a:off x="2123820" y="2269387"/>
              <a:ext cx="163742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Flying Jib™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1411</a:t>
              </a:r>
              <a:endParaRPr lang="en-US" dirty="0">
                <a:effectLst/>
              </a:endParaRPr>
            </a:p>
          </p:txBody>
        </p:sp>
      </p:grpSp>
      <p:sp>
        <p:nvSpPr>
          <p:cNvPr id="23" name="Title 1"/>
          <p:cNvSpPr txBox="1">
            <a:spLocks/>
          </p:cNvSpPr>
          <p:nvPr/>
        </p:nvSpPr>
        <p:spPr>
          <a:xfrm>
            <a:off x="5169625" y="143452"/>
            <a:ext cx="1852749" cy="5623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TOPAZ</a:t>
            </a:r>
            <a:endParaRPr lang="en-US" sz="3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526721" y="877359"/>
            <a:ext cx="1659145" cy="2543804"/>
            <a:chOff x="329370" y="838200"/>
            <a:chExt cx="1659145" cy="2543804"/>
          </a:xfrm>
        </p:grpSpPr>
        <p:pic>
          <p:nvPicPr>
            <p:cNvPr id="31" name="Picture 1" descr="Waterfall™ in the Pandora™ Process on Topaz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406" y="838200"/>
              <a:ext cx="1553074" cy="15976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Rectangle 31"/>
            <p:cNvSpPr/>
            <p:nvPr/>
          </p:nvSpPr>
          <p:spPr>
            <a:xfrm>
              <a:off x="329370" y="2735673"/>
              <a:ext cx="165914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Waterfall™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1273</a:t>
              </a:r>
              <a:endParaRPr lang="en-US" dirty="0">
                <a:effectLst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9946590" y="878337"/>
            <a:ext cx="1696307" cy="2542826"/>
            <a:chOff x="10184605" y="703896"/>
            <a:chExt cx="1696307" cy="2542826"/>
          </a:xfrm>
        </p:grpSpPr>
        <p:pic>
          <p:nvPicPr>
            <p:cNvPr id="34" name="Picture 6" descr="Kiwi® [Dark] in the Kaleidoscope® Process on Topaz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84605" y="703896"/>
              <a:ext cx="1696307" cy="16362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Rectangle 34"/>
            <p:cNvSpPr/>
            <p:nvPr/>
          </p:nvSpPr>
          <p:spPr>
            <a:xfrm>
              <a:off x="10252185" y="2600391"/>
              <a:ext cx="156114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Kiwi® [Dark]</a:t>
              </a:r>
            </a:p>
            <a:p>
              <a:r>
                <a:rPr lang="en-US" dirty="0"/>
                <a:t>Color ID # 126 </a:t>
              </a:r>
              <a:endParaRPr lang="en-US" dirty="0">
                <a:effectLst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424593" y="3577438"/>
            <a:ext cx="2042160" cy="2597091"/>
            <a:chOff x="6201739" y="3975943"/>
            <a:chExt cx="2042160" cy="2597091"/>
          </a:xfrm>
        </p:grpSpPr>
        <p:pic>
          <p:nvPicPr>
            <p:cNvPr id="40" name="Picture 10" descr="Shades N Shadow™ in the Pandora™ Process on Topaz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9245" y="3975943"/>
              <a:ext cx="1727148" cy="17137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Rectangle 40"/>
            <p:cNvSpPr/>
            <p:nvPr/>
          </p:nvSpPr>
          <p:spPr>
            <a:xfrm>
              <a:off x="6201739" y="5926703"/>
              <a:ext cx="204216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Shades N Shadow™</a:t>
              </a:r>
            </a:p>
            <a:p>
              <a:r>
                <a:rPr lang="en-US" dirty="0"/>
                <a:t>Color ID # 1550 </a:t>
              </a:r>
              <a:endParaRPr lang="en-US" dirty="0">
                <a:effectLst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5310462" y="3577438"/>
            <a:ext cx="1765896" cy="2597091"/>
            <a:chOff x="508955" y="716280"/>
            <a:chExt cx="1765896" cy="2597091"/>
          </a:xfrm>
        </p:grpSpPr>
        <p:pic>
          <p:nvPicPr>
            <p:cNvPr id="43" name="Picture 1" descr="Secret Garden™ in the Pandora™ Process on Topaz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955" y="716280"/>
              <a:ext cx="1765896" cy="17187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Rectangle 43"/>
            <p:cNvSpPr/>
            <p:nvPr/>
          </p:nvSpPr>
          <p:spPr>
            <a:xfrm>
              <a:off x="516416" y="2667040"/>
              <a:ext cx="174263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Secret Garden™</a:t>
              </a:r>
            </a:p>
            <a:p>
              <a:r>
                <a:rPr lang="en-US" dirty="0"/>
                <a:t>Color ID # 1412 </a:t>
              </a:r>
              <a:endParaRPr lang="en-US" dirty="0">
                <a:effectLst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9729792" y="3577438"/>
            <a:ext cx="1996440" cy="2597091"/>
            <a:chOff x="1685393" y="4315298"/>
            <a:chExt cx="1996440" cy="2597091"/>
          </a:xfrm>
        </p:grpSpPr>
        <p:pic>
          <p:nvPicPr>
            <p:cNvPr id="49" name="Picture 8" descr="Spring Symphony™ in the Surreal™ Process on Topaz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0589" y="4315298"/>
              <a:ext cx="1826049" cy="17174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Rectangle 49"/>
            <p:cNvSpPr/>
            <p:nvPr/>
          </p:nvSpPr>
          <p:spPr>
            <a:xfrm>
              <a:off x="1685393" y="6266058"/>
              <a:ext cx="199644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Spring Symphony™</a:t>
              </a:r>
            </a:p>
            <a:p>
              <a:r>
                <a:rPr lang="en-US" dirty="0"/>
                <a:t>Color ID # 2429 </a:t>
              </a:r>
              <a:endParaRPr lang="en-US" dirty="0">
                <a:effectLst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2826791" y="3577438"/>
            <a:ext cx="1800109" cy="2600861"/>
            <a:chOff x="5875133" y="3402959"/>
            <a:chExt cx="1800109" cy="2600861"/>
          </a:xfrm>
        </p:grpSpPr>
        <p:pic>
          <p:nvPicPr>
            <p:cNvPr id="52" name="Picture 10" descr="Tutti Fruiti™ in the Pandora™ Process on Topaz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5133" y="3402959"/>
              <a:ext cx="1800109" cy="17187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Rectangle 52"/>
            <p:cNvSpPr/>
            <p:nvPr/>
          </p:nvSpPr>
          <p:spPr>
            <a:xfrm>
              <a:off x="5941885" y="5357489"/>
              <a:ext cx="166660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dirty="0"/>
                <a:t>Tutti Fruiti™</a:t>
              </a:r>
            </a:p>
            <a:p>
              <a:r>
                <a:rPr lang="it-IT" dirty="0"/>
                <a:t>Color ID # </a:t>
              </a:r>
              <a:r>
                <a:rPr lang="it-IT" dirty="0" smtClean="0"/>
                <a:t>1274</a:t>
              </a:r>
              <a:endParaRPr lang="it-IT" dirty="0">
                <a:effectLst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380306" y="3577438"/>
            <a:ext cx="2164080" cy="2597091"/>
            <a:chOff x="443365" y="687041"/>
            <a:chExt cx="2164080" cy="2597091"/>
          </a:xfrm>
        </p:grpSpPr>
        <p:pic>
          <p:nvPicPr>
            <p:cNvPr id="55" name="Picture 1" descr="Omnia Vincit Amor™ in the Pandora™ Process on Topaz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779" y="687041"/>
              <a:ext cx="1805253" cy="17187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Rectangle 55"/>
            <p:cNvSpPr/>
            <p:nvPr/>
          </p:nvSpPr>
          <p:spPr>
            <a:xfrm>
              <a:off x="443365" y="2637801"/>
              <a:ext cx="216408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Omnia </a:t>
              </a:r>
              <a:r>
                <a:rPr lang="en-US" dirty="0" err="1"/>
                <a:t>Vincit</a:t>
              </a:r>
              <a:r>
                <a:rPr lang="en-US" dirty="0"/>
                <a:t> Amor™</a:t>
              </a:r>
            </a:p>
            <a:p>
              <a:r>
                <a:rPr lang="en-US" dirty="0"/>
                <a:t>Color ID # 1782 </a:t>
              </a:r>
              <a:endParaRPr lang="en-US" dirty="0"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245389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169625" y="143452"/>
            <a:ext cx="1852749" cy="5623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TOPAZ</a:t>
            </a:r>
            <a:endParaRPr lang="en-US" sz="3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214990" y="837379"/>
            <a:ext cx="1873862" cy="2545393"/>
            <a:chOff x="8190317" y="703897"/>
            <a:chExt cx="1873862" cy="2545393"/>
          </a:xfrm>
        </p:grpSpPr>
        <p:pic>
          <p:nvPicPr>
            <p:cNvPr id="4" name="Picture 3" descr="Kiwi® in the Kaleidoscope® Process on Topaz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90317" y="703897"/>
              <a:ext cx="1873862" cy="1879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8365416" y="2602959"/>
              <a:ext cx="154477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Kiwi®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127</a:t>
              </a:r>
              <a:endParaRPr lang="en-US" dirty="0">
                <a:effectLst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673317" y="837379"/>
            <a:ext cx="1643699" cy="2545393"/>
            <a:chOff x="2281517" y="3884294"/>
            <a:chExt cx="1643699" cy="2545393"/>
          </a:xfrm>
        </p:grpSpPr>
        <p:pic>
          <p:nvPicPr>
            <p:cNvPr id="7" name="Picture 8" descr="Butterfly Pink™ in the Pandora™ Process on Topaz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9318" y="3884294"/>
              <a:ext cx="1385181" cy="1791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2281517" y="5783356"/>
              <a:ext cx="164369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Butterfly Pink™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1238</a:t>
              </a:r>
              <a:endParaRPr lang="en-US" dirty="0">
                <a:effectLst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762274" y="837379"/>
            <a:ext cx="1669744" cy="2545393"/>
            <a:chOff x="4645572" y="175237"/>
            <a:chExt cx="1669744" cy="2545393"/>
          </a:xfrm>
        </p:grpSpPr>
        <p:pic>
          <p:nvPicPr>
            <p:cNvPr id="10" name="Picture 3" descr="Yellow Jubilee™ in the Surreal™ [Combo] Process on Topaz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8208" y="175237"/>
              <a:ext cx="1444472" cy="18757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4645572" y="2074299"/>
              <a:ext cx="166974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Yellow Jubilee™</a:t>
              </a:r>
            </a:p>
            <a:p>
              <a:r>
                <a:rPr lang="en-US" dirty="0"/>
                <a:t>Color ID # 2990 </a:t>
              </a:r>
              <a:endParaRPr lang="en-US" dirty="0">
                <a:effectLst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54790" y="837379"/>
            <a:ext cx="2270760" cy="2545394"/>
            <a:chOff x="95685" y="3855719"/>
            <a:chExt cx="2270760" cy="2545394"/>
          </a:xfrm>
        </p:grpSpPr>
        <p:pic>
          <p:nvPicPr>
            <p:cNvPr id="13" name="Picture 7" descr="Autumn Moonshine™ in the Kaleidoscope® Process on Topaz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79" y="3855719"/>
              <a:ext cx="1486773" cy="1791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95685" y="5754782"/>
              <a:ext cx="227076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Autumn Moonshine™</a:t>
              </a:r>
            </a:p>
            <a:p>
              <a:r>
                <a:rPr lang="en-US" dirty="0"/>
                <a:t>Color ID # 325</a:t>
              </a:r>
              <a:endParaRPr lang="en-US" dirty="0">
                <a:effectLst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16439" y="3592968"/>
            <a:ext cx="1747462" cy="2638914"/>
            <a:chOff x="4689564" y="4162113"/>
            <a:chExt cx="1747462" cy="2638914"/>
          </a:xfrm>
        </p:grpSpPr>
        <p:pic>
          <p:nvPicPr>
            <p:cNvPr id="40" name="Picture 3" descr="Boogie Woogie™ in the Pandora™ Process on Topaz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1073" y="4162113"/>
              <a:ext cx="1489417" cy="19089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Rectangle 40"/>
            <p:cNvSpPr/>
            <p:nvPr/>
          </p:nvSpPr>
          <p:spPr>
            <a:xfrm>
              <a:off x="4689564" y="6154696"/>
              <a:ext cx="174746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dirty="0"/>
                <a:t>Boogie Woogie™</a:t>
              </a:r>
            </a:p>
            <a:p>
              <a:r>
                <a:rPr lang="nl-NL" dirty="0"/>
                <a:t>Color ID # 2456</a:t>
              </a:r>
              <a:endParaRPr lang="nl-NL" dirty="0">
                <a:effectLst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5201902" y="3586870"/>
            <a:ext cx="1618280" cy="2645012"/>
            <a:chOff x="6702259" y="3816899"/>
            <a:chExt cx="1618280" cy="2645012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2476" y="3816899"/>
              <a:ext cx="1517846" cy="1913885"/>
            </a:xfrm>
            <a:prstGeom prst="rect">
              <a:avLst/>
            </a:prstGeom>
          </p:spPr>
        </p:pic>
        <p:sp>
          <p:nvSpPr>
            <p:cNvPr id="44" name="Rectangle 43"/>
            <p:cNvSpPr/>
            <p:nvPr/>
          </p:nvSpPr>
          <p:spPr>
            <a:xfrm>
              <a:off x="6702259" y="5815580"/>
              <a:ext cx="161828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Casino Blues™</a:t>
              </a:r>
            </a:p>
            <a:p>
              <a:r>
                <a:rPr lang="en-US" dirty="0"/>
                <a:t>Color ID # 2258</a:t>
              </a:r>
              <a:endParaRPr lang="en-US" dirty="0">
                <a:effectLst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528684" y="3588640"/>
            <a:ext cx="1929015" cy="2643242"/>
            <a:chOff x="6030968" y="3727438"/>
            <a:chExt cx="1929015" cy="2643242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0968" y="3727438"/>
              <a:ext cx="1929015" cy="1913229"/>
            </a:xfrm>
            <a:prstGeom prst="rect">
              <a:avLst/>
            </a:prstGeom>
          </p:spPr>
        </p:pic>
        <p:sp>
          <p:nvSpPr>
            <p:cNvPr id="47" name="Rectangle 46"/>
            <p:cNvSpPr/>
            <p:nvPr/>
          </p:nvSpPr>
          <p:spPr>
            <a:xfrm>
              <a:off x="6157178" y="5724349"/>
              <a:ext cx="167659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Coconut Lime™</a:t>
              </a:r>
            </a:p>
            <a:p>
              <a:r>
                <a:rPr lang="en-US" dirty="0"/>
                <a:t>Color ID # 2458 </a:t>
              </a:r>
              <a:endParaRPr lang="en-US" dirty="0">
                <a:effectLst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0115350" y="837378"/>
            <a:ext cx="1747957" cy="2545394"/>
            <a:chOff x="7411239" y="3365921"/>
            <a:chExt cx="1747957" cy="2545394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3436" y="3365921"/>
              <a:ext cx="1483565" cy="1829622"/>
            </a:xfrm>
            <a:prstGeom prst="rect">
              <a:avLst/>
            </a:prstGeom>
          </p:spPr>
        </p:pic>
        <p:sp>
          <p:nvSpPr>
            <p:cNvPr id="50" name="Rectangle 49"/>
            <p:cNvSpPr/>
            <p:nvPr/>
          </p:nvSpPr>
          <p:spPr>
            <a:xfrm>
              <a:off x="7411239" y="5264984"/>
              <a:ext cx="174795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Lighten Up™</a:t>
              </a:r>
            </a:p>
            <a:p>
              <a:r>
                <a:rPr lang="en-US" dirty="0"/>
                <a:t>Color ID # 1442</a:t>
              </a:r>
              <a:endParaRPr lang="en-US" dirty="0">
                <a:effectLst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7790234" y="3586869"/>
            <a:ext cx="1573100" cy="2645013"/>
            <a:chOff x="8358524" y="3444239"/>
            <a:chExt cx="1573100" cy="2645013"/>
          </a:xfrm>
        </p:grpSpPr>
        <p:pic>
          <p:nvPicPr>
            <p:cNvPr id="55" name="Picture 11" descr="Green Lace™ in the Kaleidoscope® Process on Topaz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8524" y="3444239"/>
              <a:ext cx="1529148" cy="1913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Rectangle 55"/>
            <p:cNvSpPr/>
            <p:nvPr/>
          </p:nvSpPr>
          <p:spPr>
            <a:xfrm>
              <a:off x="8358524" y="5442921"/>
              <a:ext cx="15731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Green Lace™</a:t>
              </a:r>
            </a:p>
            <a:p>
              <a:r>
                <a:rPr lang="en-US" dirty="0"/>
                <a:t>Color ID # 115</a:t>
              </a:r>
              <a:endParaRPr lang="en-US" dirty="0">
                <a:effectLst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10032822" y="3586869"/>
            <a:ext cx="1710591" cy="2645013"/>
            <a:chOff x="8387676" y="276265"/>
            <a:chExt cx="1710591" cy="2645013"/>
          </a:xfrm>
        </p:grpSpPr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4132" y="276265"/>
              <a:ext cx="1597681" cy="1913886"/>
            </a:xfrm>
            <a:prstGeom prst="rect">
              <a:avLst/>
            </a:prstGeom>
          </p:spPr>
        </p:pic>
        <p:sp>
          <p:nvSpPr>
            <p:cNvPr id="59" name="Rectangle 58"/>
            <p:cNvSpPr/>
            <p:nvPr/>
          </p:nvSpPr>
          <p:spPr>
            <a:xfrm>
              <a:off x="8387676" y="2274947"/>
              <a:ext cx="171059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Delicious™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2083</a:t>
              </a:r>
              <a:endParaRPr lang="en-US" dirty="0"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769329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169625" y="143452"/>
            <a:ext cx="1852749" cy="5623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TOPAZ</a:t>
            </a:r>
            <a:endParaRPr lang="en-US" sz="3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991505" y="3551192"/>
            <a:ext cx="1828144" cy="2684562"/>
            <a:chOff x="3671590" y="1057427"/>
            <a:chExt cx="1828144" cy="2684562"/>
          </a:xfrm>
        </p:grpSpPr>
        <p:pic>
          <p:nvPicPr>
            <p:cNvPr id="4" name="Picture 3" descr="Vivid Posey™ in the Pandora™ Process on Topaz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1590" y="1057427"/>
              <a:ext cx="1828144" cy="18313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3750613" y="3095658"/>
              <a:ext cx="171210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Vivid Posey™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1632</a:t>
              </a:r>
              <a:endParaRPr lang="en-US" dirty="0">
                <a:effectLst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777835" y="879279"/>
            <a:ext cx="1643699" cy="2488554"/>
            <a:chOff x="6479252" y="3444240"/>
            <a:chExt cx="1643699" cy="2488554"/>
          </a:xfrm>
        </p:grpSpPr>
        <p:pic>
          <p:nvPicPr>
            <p:cNvPr id="7" name="Picture 10" descr="Green Halo™ in the Pandora™ Process on Topaz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5964" y="3444240"/>
              <a:ext cx="1430277" cy="1755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6479252" y="5286463"/>
              <a:ext cx="164369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Green Halo™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1783</a:t>
              </a:r>
              <a:endParaRPr lang="en-US" dirty="0">
                <a:effectLst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333020" y="3551192"/>
            <a:ext cx="1621794" cy="2684562"/>
            <a:chOff x="2311327" y="3147265"/>
            <a:chExt cx="1621794" cy="2684562"/>
          </a:xfrm>
        </p:grpSpPr>
        <p:pic>
          <p:nvPicPr>
            <p:cNvPr id="10" name="Picture 8" descr="Pea Lime™ in the Surreal™ Process on Topaz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6509" y="3147265"/>
              <a:ext cx="1171569" cy="19048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2311327" y="5185496"/>
              <a:ext cx="162179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Pea Lime™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2427</a:t>
              </a:r>
              <a:endParaRPr lang="en-US" dirty="0">
                <a:effectLst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333020" y="879279"/>
            <a:ext cx="1830759" cy="2511769"/>
            <a:chOff x="7098280" y="322710"/>
            <a:chExt cx="1830759" cy="2511769"/>
          </a:xfrm>
        </p:grpSpPr>
        <p:pic>
          <p:nvPicPr>
            <p:cNvPr id="13" name="Picture 5" descr="Emerald's Envy™ in the Kaleidoscope® Process on Topaz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8280" y="322710"/>
              <a:ext cx="1830759" cy="1758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7162159" y="2188148"/>
              <a:ext cx="176688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Emerald's Envy™</a:t>
              </a:r>
            </a:p>
            <a:p>
              <a:r>
                <a:rPr lang="en-US" dirty="0"/>
                <a:t>Color ID # 109</a:t>
              </a:r>
              <a:endParaRPr lang="en-US" dirty="0">
                <a:effectLst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717021" y="879279"/>
            <a:ext cx="2423160" cy="2513542"/>
            <a:chOff x="9538806" y="856804"/>
            <a:chExt cx="2423160" cy="2513542"/>
          </a:xfrm>
        </p:grpSpPr>
        <p:pic>
          <p:nvPicPr>
            <p:cNvPr id="16" name="Picture 15" descr="Emerald's Envy™ [Dark] in the Kaleidoscope® Process on Topaz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55301" y="856804"/>
              <a:ext cx="1786133" cy="17600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9538806" y="2724015"/>
              <a:ext cx="242316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Emerald's Envy™ [Dark]</a:t>
              </a:r>
            </a:p>
            <a:p>
              <a:r>
                <a:rPr lang="en-US" dirty="0"/>
                <a:t>Color ID # 279</a:t>
              </a:r>
              <a:endParaRPr lang="en-US" dirty="0">
                <a:effectLst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76407" y="3551192"/>
            <a:ext cx="1672915" cy="2684562"/>
            <a:chOff x="8318548" y="3644763"/>
            <a:chExt cx="1672915" cy="2684562"/>
          </a:xfrm>
        </p:grpSpPr>
        <p:pic>
          <p:nvPicPr>
            <p:cNvPr id="19" name="Picture 11" descr="Unfortunate™ in the Pandora™ Process on Topaz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8548" y="3644763"/>
              <a:ext cx="1672915" cy="19048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8324911" y="5682994"/>
              <a:ext cx="166018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Unfortunate™</a:t>
              </a:r>
            </a:p>
            <a:p>
              <a:r>
                <a:rPr lang="en-US" dirty="0"/>
                <a:t>Color ID # 2084</a:t>
              </a:r>
              <a:endParaRPr lang="en-US" dirty="0">
                <a:effectLst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9772650" y="879279"/>
            <a:ext cx="1715780" cy="2520121"/>
            <a:chOff x="6090911" y="4021068"/>
            <a:chExt cx="1715780" cy="2520121"/>
          </a:xfrm>
        </p:grpSpPr>
        <p:pic>
          <p:nvPicPr>
            <p:cNvPr id="22" name="Picture 10" descr="Sprightly™ in the Pandora™ Process on Topaz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0911" y="4021068"/>
              <a:ext cx="1715780" cy="1742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6147918" y="5894858"/>
              <a:ext cx="163807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Sprightly™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1272</a:t>
              </a:r>
              <a:endParaRPr lang="en-US" dirty="0">
                <a:effectLst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08779" y="879279"/>
            <a:ext cx="1808173" cy="2520121"/>
            <a:chOff x="875813" y="3615549"/>
            <a:chExt cx="1808173" cy="2520121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5813" y="3615549"/>
              <a:ext cx="1808173" cy="1742421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943441" y="5489339"/>
              <a:ext cx="167291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Desert Green™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3954</a:t>
              </a:r>
              <a:endParaRPr lang="en-US" dirty="0">
                <a:effectLst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9772649" y="3551191"/>
            <a:ext cx="1831623" cy="2949025"/>
            <a:chOff x="7797414" y="3683287"/>
            <a:chExt cx="1831623" cy="2949025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7414" y="3683287"/>
              <a:ext cx="1831623" cy="1904861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/>
          </p:nvSpPr>
          <p:spPr>
            <a:xfrm>
              <a:off x="7933952" y="5708982"/>
              <a:ext cx="1695085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Contemporary Green™</a:t>
              </a:r>
            </a:p>
            <a:p>
              <a:r>
                <a:rPr lang="en-US" dirty="0"/>
                <a:t>Color ID # 1633 </a:t>
              </a:r>
              <a:endParaRPr lang="en-US" dirty="0">
                <a:effectLst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737009" y="3551192"/>
            <a:ext cx="1635512" cy="2684561"/>
            <a:chOff x="2707605" y="3576850"/>
            <a:chExt cx="1635512" cy="2684561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5302" y="3576850"/>
              <a:ext cx="1520118" cy="1904861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2707605" y="5615080"/>
              <a:ext cx="163551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Aroma™</a:t>
              </a:r>
            </a:p>
            <a:p>
              <a:r>
                <a:rPr lang="en-US" dirty="0"/>
                <a:t>Color ID # 2082</a:t>
              </a:r>
              <a:endParaRPr lang="en-US" dirty="0"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294646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169625" y="143452"/>
            <a:ext cx="1852749" cy="5623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TOPAZ</a:t>
            </a:r>
            <a:endParaRPr lang="en-US" sz="3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64177" y="863788"/>
            <a:ext cx="1659364" cy="2490667"/>
            <a:chOff x="8186546" y="3099109"/>
            <a:chExt cx="1659364" cy="249066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3386" y="3099109"/>
              <a:ext cx="1505685" cy="1798712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8186546" y="4943445"/>
              <a:ext cx="165936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Kismet Magic™</a:t>
              </a:r>
            </a:p>
            <a:p>
              <a:r>
                <a:rPr lang="en-US" dirty="0"/>
                <a:t>Color ID # 3003</a:t>
              </a:r>
              <a:endParaRPr lang="en-US" dirty="0">
                <a:effectLst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9992779" y="863788"/>
            <a:ext cx="1646903" cy="2490667"/>
            <a:chOff x="6878564" y="389555"/>
            <a:chExt cx="1646903" cy="2490667"/>
          </a:xfrm>
        </p:grpSpPr>
        <p:pic>
          <p:nvPicPr>
            <p:cNvPr id="7" name="Picture 6" descr="Ballyhoo Pink™ in the Surreal™ [Combo] Process on Topaz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9497" y="389555"/>
              <a:ext cx="1505250" cy="18443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6878564" y="2233891"/>
              <a:ext cx="164690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Ballyhoo Pink™</a:t>
              </a:r>
            </a:p>
            <a:p>
              <a:r>
                <a:rPr lang="en-US" dirty="0"/>
                <a:t>Color ID # 2959</a:t>
              </a:r>
              <a:endParaRPr lang="en-US" dirty="0">
                <a:effectLst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558954" y="3644095"/>
            <a:ext cx="2035125" cy="2575565"/>
            <a:chOff x="8762211" y="581520"/>
            <a:chExt cx="2035125" cy="2575565"/>
          </a:xfrm>
        </p:grpSpPr>
        <p:pic>
          <p:nvPicPr>
            <p:cNvPr id="10" name="Picture 4" descr="Arresting Autumn™ in the Surreal™ [Combo] Process on Topaz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67066" y="581520"/>
              <a:ext cx="1425416" cy="1845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8762211" y="2510754"/>
              <a:ext cx="203512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Arresting Autumn™</a:t>
              </a:r>
            </a:p>
            <a:p>
              <a:r>
                <a:rPr lang="en-US" dirty="0"/>
                <a:t>Color ID # 2950 </a:t>
              </a:r>
              <a:endParaRPr lang="en-US" dirty="0">
                <a:effectLst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10920" y="3650014"/>
            <a:ext cx="1680117" cy="2569648"/>
            <a:chOff x="3890862" y="599521"/>
            <a:chExt cx="1680117" cy="2569648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7775" y="599521"/>
              <a:ext cx="1466293" cy="1839531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3890862" y="2522838"/>
              <a:ext cx="168011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Eagle's Wings™</a:t>
              </a:r>
            </a:p>
            <a:p>
              <a:r>
                <a:rPr lang="en-US" dirty="0"/>
                <a:t>Color ID # 1474</a:t>
              </a:r>
              <a:endParaRPr lang="en-US" dirty="0">
                <a:effectLst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268083" y="3644096"/>
            <a:ext cx="1909585" cy="2575671"/>
            <a:chOff x="5640738" y="652701"/>
            <a:chExt cx="1909585" cy="2575671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0738" y="652701"/>
              <a:ext cx="1845449" cy="1845449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5691786" y="2582041"/>
              <a:ext cx="185853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Blue Bamboozle™</a:t>
              </a:r>
            </a:p>
            <a:p>
              <a:r>
                <a:rPr lang="en-US" dirty="0"/>
                <a:t>Color ID # 2211</a:t>
              </a:r>
              <a:endParaRPr lang="en-US" dirty="0">
                <a:effectLst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622535" y="862689"/>
            <a:ext cx="1846850" cy="2491765"/>
            <a:chOff x="1667161" y="479729"/>
            <a:chExt cx="1846850" cy="2491765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7231" y="479729"/>
              <a:ext cx="1468841" cy="1798713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1667161" y="2325163"/>
              <a:ext cx="184685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Cool-</a:t>
              </a:r>
              <a:r>
                <a:rPr lang="en-US" dirty="0" err="1"/>
                <a:t>AidWishes</a:t>
              </a:r>
              <a:r>
                <a:rPr lang="en-US" dirty="0"/>
                <a:t>™</a:t>
              </a:r>
            </a:p>
            <a:p>
              <a:r>
                <a:rPr lang="en-US" dirty="0"/>
                <a:t>Color ID # 2903</a:t>
              </a:r>
              <a:endParaRPr lang="en-US" dirty="0">
                <a:effectLst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254995" y="863788"/>
            <a:ext cx="1635512" cy="2490666"/>
            <a:chOff x="8946559" y="968993"/>
            <a:chExt cx="1635512" cy="2490666"/>
          </a:xfrm>
        </p:grpSpPr>
        <p:pic>
          <p:nvPicPr>
            <p:cNvPr id="22" name="Picture 2" descr="Dazzle Me™ in the Pandora™ Process on Topaz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42380" y="968993"/>
              <a:ext cx="1443871" cy="17987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8946559" y="2813328"/>
              <a:ext cx="163551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Dazzle Me™</a:t>
              </a:r>
            </a:p>
            <a:p>
              <a:r>
                <a:rPr lang="en-US" dirty="0"/>
                <a:t>Color ID # 2978</a:t>
              </a:r>
              <a:endParaRPr lang="en-US" dirty="0">
                <a:effectLst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9958604" y="3644095"/>
            <a:ext cx="1755465" cy="2575565"/>
            <a:chOff x="1780320" y="580297"/>
            <a:chExt cx="1755465" cy="2575565"/>
          </a:xfrm>
        </p:grpSpPr>
        <p:pic>
          <p:nvPicPr>
            <p:cNvPr id="25" name="Picture 1" descr="Discreet Violet™ in the Surreal™ [Combo] Process on Topaz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5321" y="580297"/>
              <a:ext cx="1505249" cy="1899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25"/>
            <p:cNvSpPr/>
            <p:nvPr/>
          </p:nvSpPr>
          <p:spPr>
            <a:xfrm>
              <a:off x="1780320" y="2509531"/>
              <a:ext cx="175546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Discreet Violet™</a:t>
              </a:r>
            </a:p>
            <a:p>
              <a:r>
                <a:rPr lang="en-US" dirty="0"/>
                <a:t>Color ID # 3139</a:t>
              </a:r>
              <a:endParaRPr lang="en-US" dirty="0">
                <a:effectLst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733859" y="862689"/>
            <a:ext cx="1613201" cy="2490666"/>
            <a:chOff x="2219493" y="-45160"/>
            <a:chExt cx="1613201" cy="2490666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2130" y="-45160"/>
              <a:ext cx="1543109" cy="1798712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/>
          </p:nvSpPr>
          <p:spPr>
            <a:xfrm>
              <a:off x="2219493" y="1799175"/>
              <a:ext cx="161320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Fiddlesticks™</a:t>
              </a:r>
            </a:p>
            <a:p>
              <a:r>
                <a:rPr lang="en-US" dirty="0"/>
                <a:t>Color ID # 2947</a:t>
              </a:r>
              <a:endParaRPr lang="en-US" dirty="0">
                <a:effectLst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809939" y="3650014"/>
            <a:ext cx="1918350" cy="2569647"/>
            <a:chOff x="9477658" y="4570518"/>
            <a:chExt cx="1918350" cy="2569647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57700" y="4570518"/>
              <a:ext cx="1527825" cy="1839531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9477658" y="6493834"/>
              <a:ext cx="191835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/>
                <a:t>Splendour</a:t>
              </a:r>
              <a:r>
                <a:rPr lang="en-US" dirty="0"/>
                <a:t> Hood™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2913</a:t>
              </a:r>
              <a:endParaRPr lang="en-US" dirty="0"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994359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169625" y="143452"/>
            <a:ext cx="1852749" cy="5623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TOPAZ</a:t>
            </a:r>
            <a:endParaRPr lang="en-US" sz="3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69265" y="856943"/>
            <a:ext cx="1992817" cy="2572605"/>
            <a:chOff x="5320407" y="2918649"/>
            <a:chExt cx="1992817" cy="257260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5233" y="2918649"/>
              <a:ext cx="1483166" cy="1779799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320407" y="4844923"/>
              <a:ext cx="199281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Cu Comet™ [Light]</a:t>
              </a:r>
            </a:p>
            <a:p>
              <a:r>
                <a:rPr lang="en-US" dirty="0"/>
                <a:t>Color ID # 3080</a:t>
              </a:r>
              <a:endParaRPr lang="en-US" dirty="0">
                <a:effectLst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776045" y="3576022"/>
            <a:ext cx="1891205" cy="2634892"/>
            <a:chOff x="6631394" y="3648378"/>
            <a:chExt cx="1891205" cy="2634892"/>
          </a:xfrm>
        </p:grpSpPr>
        <p:pic>
          <p:nvPicPr>
            <p:cNvPr id="7" name="Picture 6" descr="Charisma Pink™ in the Pandora™ Process on Topaz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1394" y="3648378"/>
              <a:ext cx="1891205" cy="18388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6725628" y="5636939"/>
              <a:ext cx="168435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dirty="0" err="1"/>
                <a:t>Charisma</a:t>
              </a:r>
              <a:r>
                <a:rPr lang="es-ES" dirty="0"/>
                <a:t> Pink™</a:t>
              </a:r>
            </a:p>
            <a:p>
              <a:r>
                <a:rPr lang="es-ES" dirty="0"/>
                <a:t>Color ID # 1539</a:t>
              </a:r>
              <a:endParaRPr lang="es-ES" dirty="0">
                <a:effectLst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75321" y="3576022"/>
            <a:ext cx="1838819" cy="2634892"/>
            <a:chOff x="8405897" y="3454141"/>
            <a:chExt cx="1838819" cy="263489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5897" y="3454141"/>
              <a:ext cx="1838819" cy="1838819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8500115" y="5442702"/>
              <a:ext cx="165038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/>
                <a:t>DareDevil</a:t>
              </a:r>
              <a:r>
                <a:rPr lang="en-US" dirty="0"/>
                <a:t>™</a:t>
              </a:r>
            </a:p>
            <a:p>
              <a:r>
                <a:rPr lang="en-US" dirty="0"/>
                <a:t>Color ID # 2923</a:t>
              </a:r>
              <a:endParaRPr lang="en-US" dirty="0">
                <a:effectLst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588283" y="856943"/>
            <a:ext cx="1650381" cy="2572605"/>
            <a:chOff x="3494148" y="549081"/>
            <a:chExt cx="1650381" cy="2572605"/>
          </a:xfrm>
        </p:grpSpPr>
        <p:pic>
          <p:nvPicPr>
            <p:cNvPr id="13" name="Picture 2" descr="Dreams™ in the Surreal™ [Combo] Process on Topaz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4655" y="549081"/>
              <a:ext cx="1449368" cy="177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3494148" y="2475355"/>
              <a:ext cx="165038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Dreams™</a:t>
              </a:r>
            </a:p>
            <a:p>
              <a:r>
                <a:rPr lang="en-US" dirty="0"/>
                <a:t>Color ID # 2957</a:t>
              </a:r>
              <a:endParaRPr lang="en-US" dirty="0">
                <a:effectLst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721443" y="856943"/>
            <a:ext cx="1659295" cy="2572605"/>
            <a:chOff x="1395691" y="501743"/>
            <a:chExt cx="1659295" cy="2572605"/>
          </a:xfrm>
        </p:grpSpPr>
        <p:pic>
          <p:nvPicPr>
            <p:cNvPr id="16" name="Picture 4" descr="GoldCoast™ in the Surreal™ [Combo] Process on Topaz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5567" y="501743"/>
              <a:ext cx="1439544" cy="17760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1395691" y="2428017"/>
              <a:ext cx="165929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/>
                <a:t>GoldCoast</a:t>
              </a:r>
              <a:r>
                <a:rPr lang="en-US" dirty="0"/>
                <a:t>™</a:t>
              </a:r>
            </a:p>
            <a:p>
              <a:r>
                <a:rPr lang="en-US" dirty="0"/>
                <a:t>Color ID # 2941</a:t>
              </a:r>
              <a:endParaRPr lang="en-US" dirty="0">
                <a:effectLst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238901" y="848809"/>
            <a:ext cx="1642251" cy="2580739"/>
            <a:chOff x="8077335" y="3595908"/>
            <a:chExt cx="1642251" cy="2580739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8430" y="3595908"/>
              <a:ext cx="1520062" cy="177980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8077335" y="5530316"/>
              <a:ext cx="164225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Grannie Pink™</a:t>
              </a:r>
            </a:p>
            <a:p>
              <a:r>
                <a:rPr lang="en-US" dirty="0"/>
                <a:t>Color ID # 2960</a:t>
              </a:r>
              <a:endParaRPr lang="en-US" dirty="0">
                <a:effectLst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0073891" y="856943"/>
            <a:ext cx="1650381" cy="2581651"/>
            <a:chOff x="8096998" y="3099108"/>
            <a:chExt cx="1650381" cy="258165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8619" y="3099108"/>
              <a:ext cx="1432966" cy="1779800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8096998" y="5034428"/>
              <a:ext cx="165038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Panache Pink™</a:t>
              </a:r>
            </a:p>
            <a:p>
              <a:r>
                <a:rPr lang="en-US" dirty="0"/>
                <a:t>Color ID # 2943</a:t>
              </a:r>
              <a:endParaRPr lang="en-US" dirty="0">
                <a:effectLst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029155" y="3584156"/>
            <a:ext cx="1942949" cy="2628282"/>
            <a:chOff x="5493421" y="4301047"/>
            <a:chExt cx="1942949" cy="262828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2730" y="4301047"/>
              <a:ext cx="1444332" cy="183068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5493421" y="6282998"/>
              <a:ext cx="194294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Sweet Surrender™</a:t>
              </a:r>
            </a:p>
            <a:p>
              <a:r>
                <a:rPr lang="en-US" dirty="0"/>
                <a:t>Color ID # 3060</a:t>
              </a:r>
              <a:endParaRPr lang="en-US" dirty="0">
                <a:effectLst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317435" y="3576022"/>
            <a:ext cx="1790700" cy="2628370"/>
            <a:chOff x="8833916" y="773302"/>
            <a:chExt cx="1790700" cy="2628370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3916" y="773302"/>
              <a:ext cx="1790700" cy="1838818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/>
          </p:nvSpPr>
          <p:spPr>
            <a:xfrm>
              <a:off x="8891645" y="2755341"/>
              <a:ext cx="167524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Liberal Dream™</a:t>
              </a:r>
            </a:p>
            <a:p>
              <a:r>
                <a:rPr lang="en-US" dirty="0"/>
                <a:t>Color ID # 3919</a:t>
              </a:r>
              <a:endParaRPr lang="en-US" dirty="0">
                <a:effectLst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9722464" y="3576022"/>
            <a:ext cx="2148468" cy="2634892"/>
            <a:chOff x="5021736" y="2481262"/>
            <a:chExt cx="2148468" cy="2634892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2124" y="2481262"/>
              <a:ext cx="1157147" cy="1895475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5021736" y="4469823"/>
              <a:ext cx="214846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Orange Marmalade™</a:t>
              </a:r>
            </a:p>
            <a:p>
              <a:r>
                <a:rPr lang="en-US" dirty="0"/>
                <a:t>Color ID # 3885</a:t>
              </a:r>
              <a:endParaRPr lang="en-US" dirty="0"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7025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169625" y="143452"/>
            <a:ext cx="1852749" cy="5623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TOPAZ</a:t>
            </a:r>
            <a:endParaRPr lang="en-US" sz="3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750023" y="756266"/>
            <a:ext cx="1730561" cy="2411828"/>
            <a:chOff x="8396067" y="3282167"/>
            <a:chExt cx="1730561" cy="2411828"/>
          </a:xfrm>
        </p:grpSpPr>
        <p:pic>
          <p:nvPicPr>
            <p:cNvPr id="7" name="Picture 24" descr="Blitz™ in the Mystvana™ Process on Topaz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6270" y="3282167"/>
              <a:ext cx="1570157" cy="1603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8396067" y="5047664"/>
              <a:ext cx="173056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Blitz™</a:t>
              </a:r>
            </a:p>
            <a:p>
              <a:r>
                <a:rPr lang="en-US" dirty="0"/>
                <a:t>Color ID # 1950 </a:t>
              </a:r>
              <a:endParaRPr lang="en-US" dirty="0">
                <a:effectLst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92281" y="3661028"/>
            <a:ext cx="2009796" cy="2445057"/>
            <a:chOff x="460869" y="3063241"/>
            <a:chExt cx="2009796" cy="2445057"/>
          </a:xfrm>
        </p:grpSpPr>
        <p:pic>
          <p:nvPicPr>
            <p:cNvPr id="10" name="Picture 3" descr="Mystic Fire® Green in the Mystic Fire® Process on Topaz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830" y="3063241"/>
              <a:ext cx="1844054" cy="1748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460869" y="4861967"/>
              <a:ext cx="200979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Mystic Fire® Green</a:t>
              </a:r>
            </a:p>
            <a:p>
              <a:r>
                <a:rPr lang="en-US" dirty="0"/>
                <a:t>Color ID # 17</a:t>
              </a:r>
              <a:endParaRPr lang="en-US" dirty="0">
                <a:effectLst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782086" y="3661028"/>
            <a:ext cx="1929859" cy="2445057"/>
            <a:chOff x="2639090" y="3653432"/>
            <a:chExt cx="1929859" cy="2445057"/>
          </a:xfrm>
        </p:grpSpPr>
        <p:pic>
          <p:nvPicPr>
            <p:cNvPr id="13" name="Picture 4" descr="Mystic Fire® Rose in the Mystic Fire® Process on Topaz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1083" y="3653432"/>
              <a:ext cx="1865875" cy="1845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2639090" y="5452158"/>
              <a:ext cx="192985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Mystic Fire® Rose</a:t>
              </a:r>
            </a:p>
            <a:p>
              <a:r>
                <a:rPr lang="en-US" dirty="0"/>
                <a:t>Color ID # 18 </a:t>
              </a:r>
              <a:endParaRPr lang="en-US" dirty="0">
                <a:effectLst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196471" y="756266"/>
            <a:ext cx="1929342" cy="2398863"/>
            <a:chOff x="7922776" y="3703657"/>
            <a:chExt cx="1929342" cy="2398863"/>
          </a:xfrm>
        </p:grpSpPr>
        <p:pic>
          <p:nvPicPr>
            <p:cNvPr id="16" name="Picture 11" descr="TinkerBell Green™ in the Mystvana™ Process on Topaz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9707" y="3703657"/>
              <a:ext cx="1740958" cy="1653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7922776" y="5456189"/>
              <a:ext cx="192934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/>
                <a:t>TinkerBell</a:t>
              </a:r>
              <a:r>
                <a:rPr lang="en-US" dirty="0"/>
                <a:t> Green™</a:t>
              </a:r>
            </a:p>
            <a:p>
              <a:r>
                <a:rPr lang="en-US" dirty="0"/>
                <a:t>Color ID # 2252 </a:t>
              </a:r>
              <a:endParaRPr lang="en-US" dirty="0">
                <a:effectLst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758753" y="756266"/>
            <a:ext cx="1716549" cy="2398863"/>
            <a:chOff x="298128" y="661377"/>
            <a:chExt cx="1716549" cy="2398863"/>
          </a:xfrm>
        </p:grpSpPr>
        <p:pic>
          <p:nvPicPr>
            <p:cNvPr id="19" name="Picture 1" descr="Tuscany Morn™ in the Mystvana™ Process on Topaz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461" y="661377"/>
              <a:ext cx="1669884" cy="1653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298128" y="2413909"/>
              <a:ext cx="171654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Tuscany Morn™</a:t>
              </a:r>
            </a:p>
            <a:p>
              <a:r>
                <a:rPr lang="en-US" dirty="0"/>
                <a:t>Color ID # 1806 </a:t>
              </a:r>
              <a:endParaRPr lang="en-US" dirty="0">
                <a:effectLst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9857174" y="3657601"/>
            <a:ext cx="1749557" cy="2448484"/>
            <a:chOff x="9942737" y="3657600"/>
            <a:chExt cx="1749557" cy="2448484"/>
          </a:xfrm>
        </p:grpSpPr>
        <p:pic>
          <p:nvPicPr>
            <p:cNvPr id="25" name="Picture 2" descr="Orange Illusion™ in the Mystvana™ Process on Topaz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57767" y="3657600"/>
              <a:ext cx="1719499" cy="17516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25"/>
            <p:cNvSpPr/>
            <p:nvPr/>
          </p:nvSpPr>
          <p:spPr>
            <a:xfrm>
              <a:off x="9942737" y="5459753"/>
              <a:ext cx="174955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Orange Illusion™</a:t>
              </a:r>
            </a:p>
            <a:p>
              <a:r>
                <a:rPr lang="en-US" dirty="0"/>
                <a:t>Color ID # 2492 </a:t>
              </a:r>
              <a:endParaRPr lang="en-US" dirty="0">
                <a:effectLst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647306" y="3657601"/>
            <a:ext cx="1876205" cy="2445057"/>
            <a:chOff x="2431732" y="3733801"/>
            <a:chExt cx="1634539" cy="2254233"/>
          </a:xfrm>
        </p:grpSpPr>
        <p:pic>
          <p:nvPicPr>
            <p:cNvPr id="28" name="Picture 8" descr="MoonDance™ in the Mystic Fire® Process on Topaz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1732" y="3733801"/>
              <a:ext cx="1634539" cy="17013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Rectangle 28"/>
            <p:cNvSpPr/>
            <p:nvPr/>
          </p:nvSpPr>
          <p:spPr>
            <a:xfrm>
              <a:off x="2587273" y="5392146"/>
              <a:ext cx="1323456" cy="5958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/>
                <a:t>MoonDance</a:t>
              </a:r>
              <a:r>
                <a:rPr lang="en-US" dirty="0"/>
                <a:t>™</a:t>
              </a:r>
            </a:p>
            <a:p>
              <a:r>
                <a:rPr lang="en-US" dirty="0"/>
                <a:t>Color ID # 15 </a:t>
              </a:r>
              <a:endParaRPr lang="en-US" dirty="0">
                <a:effectLst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301589" y="3657601"/>
            <a:ext cx="1782418" cy="2445058"/>
            <a:chOff x="2280380" y="3931919"/>
            <a:chExt cx="1782418" cy="2445058"/>
          </a:xfrm>
        </p:grpSpPr>
        <p:pic>
          <p:nvPicPr>
            <p:cNvPr id="31" name="Picture 8" descr="Jargon Rocks™ in the QueMyst™ Process on Topaz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0380" y="3931919"/>
              <a:ext cx="1782418" cy="17045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Rectangle 31"/>
            <p:cNvSpPr/>
            <p:nvPr/>
          </p:nvSpPr>
          <p:spPr>
            <a:xfrm>
              <a:off x="2320139" y="5730646"/>
              <a:ext cx="170289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Jargon Rocks™</a:t>
              </a:r>
            </a:p>
            <a:p>
              <a:r>
                <a:rPr lang="en-US" dirty="0"/>
                <a:t>Color ID # 1221 </a:t>
              </a:r>
              <a:endParaRPr lang="en-US" dirty="0">
                <a:effectLst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0005814" y="756267"/>
            <a:ext cx="1671452" cy="2411825"/>
            <a:chOff x="2161791" y="3550920"/>
            <a:chExt cx="1671452" cy="2411825"/>
          </a:xfrm>
        </p:grpSpPr>
        <p:pic>
          <p:nvPicPr>
            <p:cNvPr id="34" name="Picture 8" descr="Bicycle Blues™ in the Mystvana™ Process on Topaz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1720" y="3550920"/>
              <a:ext cx="1331595" cy="17426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Rectangle 34"/>
            <p:cNvSpPr/>
            <p:nvPr/>
          </p:nvSpPr>
          <p:spPr>
            <a:xfrm>
              <a:off x="2161791" y="5316414"/>
              <a:ext cx="167145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Bicycle Blues™</a:t>
              </a:r>
            </a:p>
            <a:p>
              <a:r>
                <a:rPr lang="en-US" dirty="0"/>
                <a:t>Color ID # 1200 </a:t>
              </a:r>
              <a:endParaRPr lang="en-US" dirty="0">
                <a:effectLst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573221" y="756267"/>
            <a:ext cx="1684355" cy="2388979"/>
            <a:chOff x="4092720" y="3715192"/>
            <a:chExt cx="1684355" cy="2388979"/>
          </a:xfrm>
        </p:grpSpPr>
        <p:pic>
          <p:nvPicPr>
            <p:cNvPr id="43" name="Picture 9" descr="Schmaltzy™ in the Mystvana™ Process on Topaz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8129" y="3715192"/>
              <a:ext cx="1633538" cy="16038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Rectangle 43"/>
            <p:cNvSpPr/>
            <p:nvPr/>
          </p:nvSpPr>
          <p:spPr>
            <a:xfrm>
              <a:off x="4092720" y="5457840"/>
              <a:ext cx="168435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Schmaltzy™</a:t>
              </a:r>
            </a:p>
            <a:p>
              <a:r>
                <a:rPr lang="en-US" dirty="0"/>
                <a:t>Color ID # 1951 </a:t>
              </a:r>
              <a:endParaRPr lang="en-US" dirty="0"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97254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169625" y="143452"/>
            <a:ext cx="1852749" cy="5623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TOPAZ</a:t>
            </a:r>
            <a:endParaRPr lang="en-US" sz="3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331002" y="3719468"/>
            <a:ext cx="1735977" cy="2495290"/>
            <a:chOff x="1982592" y="152305"/>
            <a:chExt cx="1735977" cy="249529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2592" y="152305"/>
              <a:ext cx="1713257" cy="1728832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1993847" y="2001264"/>
              <a:ext cx="172472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Half Moon Bay™</a:t>
              </a:r>
            </a:p>
            <a:p>
              <a:r>
                <a:rPr lang="en-US" dirty="0"/>
                <a:t>Color ID # 3225</a:t>
              </a:r>
              <a:endParaRPr lang="en-US" dirty="0">
                <a:effectLst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52611" y="853800"/>
            <a:ext cx="2158165" cy="2773538"/>
            <a:chOff x="640606" y="3519582"/>
            <a:chExt cx="2158165" cy="277353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069" y="3519582"/>
              <a:ext cx="1825240" cy="1756049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640606" y="5369790"/>
              <a:ext cx="2158165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Cosmic Champagne™ [Dark]</a:t>
              </a:r>
            </a:p>
            <a:p>
              <a:r>
                <a:rPr lang="en-US" dirty="0"/>
                <a:t>Color ID # 323</a:t>
              </a:r>
              <a:endParaRPr lang="en-US" dirty="0">
                <a:effectLst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386862" y="857250"/>
            <a:ext cx="1635512" cy="2649389"/>
            <a:chOff x="5339982" y="2786063"/>
            <a:chExt cx="1635512" cy="264938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6209" y="2786063"/>
              <a:ext cx="1380476" cy="1697522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5339982" y="4789121"/>
              <a:ext cx="163551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Atmosphere™</a:t>
              </a:r>
            </a:p>
            <a:p>
              <a:r>
                <a:rPr lang="en-US" dirty="0"/>
                <a:t>Color ID # 1082</a:t>
              </a:r>
              <a:endParaRPr lang="en-US" dirty="0">
                <a:effectLst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9862340" y="853800"/>
            <a:ext cx="1680117" cy="2652838"/>
            <a:chOff x="5351342" y="2771775"/>
            <a:chExt cx="1680117" cy="2652838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1665" y="2771775"/>
              <a:ext cx="1275460" cy="1700972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5351342" y="4778282"/>
              <a:ext cx="168011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Crystal Orchid™</a:t>
              </a:r>
            </a:p>
            <a:p>
              <a:r>
                <a:rPr lang="en-US" dirty="0"/>
                <a:t>Color ID # 993</a:t>
              </a:r>
              <a:endParaRPr lang="en-US" dirty="0">
                <a:effectLst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065044" y="853800"/>
            <a:ext cx="1704728" cy="2791339"/>
            <a:chOff x="2376184" y="3017584"/>
            <a:chExt cx="2102530" cy="3125491"/>
          </a:xfrm>
        </p:grpSpPr>
        <p:pic>
          <p:nvPicPr>
            <p:cNvPr id="16" name="Picture 8" descr="Cinnamon Nougat™ in the Pandora™ Process on Topaz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1425" y="3017584"/>
              <a:ext cx="1848850" cy="19662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2376184" y="5109213"/>
              <a:ext cx="2102530" cy="10338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Cinnamon Nougat™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2971</a:t>
              </a:r>
              <a:endParaRPr lang="en-US" dirty="0">
                <a:effectLst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77811" y="3729316"/>
            <a:ext cx="1702420" cy="2530893"/>
            <a:chOff x="5847481" y="2976021"/>
            <a:chExt cx="1702420" cy="2530893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3518" y="2976021"/>
              <a:ext cx="1450652" cy="1732853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5847481" y="4860583"/>
              <a:ext cx="170242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2009 Rhetoric™</a:t>
              </a:r>
            </a:p>
            <a:p>
              <a:r>
                <a:rPr lang="en-US" dirty="0"/>
                <a:t>Color ID # 2636</a:t>
              </a:r>
              <a:endParaRPr lang="en-US" dirty="0">
                <a:effectLst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000168" y="3757098"/>
            <a:ext cx="1718374" cy="2503111"/>
            <a:chOff x="5187242" y="2809875"/>
            <a:chExt cx="1718374" cy="250311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5783" y="2809875"/>
              <a:ext cx="1461292" cy="1728832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5187242" y="4666655"/>
              <a:ext cx="171837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A Grands </a:t>
              </a:r>
              <a:r>
                <a:rPr lang="en-US" dirty="0" err="1"/>
                <a:t>Fraie</a:t>
              </a:r>
              <a:r>
                <a:rPr lang="en-US" dirty="0"/>
                <a:t>™</a:t>
              </a:r>
            </a:p>
            <a:p>
              <a:r>
                <a:rPr lang="en-US" dirty="0"/>
                <a:t>Color ID # 2637</a:t>
              </a:r>
              <a:endParaRPr lang="en-US" dirty="0">
                <a:effectLst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543190" y="860587"/>
            <a:ext cx="1650381" cy="2652839"/>
            <a:chOff x="6636145" y="3650644"/>
            <a:chExt cx="1650381" cy="2652839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5270" y="3650644"/>
              <a:ext cx="1380225" cy="181320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6636145" y="5657152"/>
              <a:ext cx="165038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Begonia Days™</a:t>
              </a:r>
            </a:p>
            <a:p>
              <a:r>
                <a:rPr lang="en-US" dirty="0"/>
                <a:t>Color ID # 2918</a:t>
              </a:r>
              <a:endParaRPr lang="en-US" dirty="0">
                <a:effectLst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569451" y="3719468"/>
            <a:ext cx="2140675" cy="2489888"/>
            <a:chOff x="5894118" y="548981"/>
            <a:chExt cx="2140675" cy="2489888"/>
          </a:xfrm>
        </p:grpSpPr>
        <p:pic>
          <p:nvPicPr>
            <p:cNvPr id="28" name="Picture 4" descr="MoonGlow Orange® in the Nirvana® Process on Topaz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9246" y="548981"/>
              <a:ext cx="1770421" cy="17288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Rectangle 28"/>
            <p:cNvSpPr/>
            <p:nvPr/>
          </p:nvSpPr>
          <p:spPr>
            <a:xfrm>
              <a:off x="5894118" y="2392538"/>
              <a:ext cx="214067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/>
                <a:t>MoonGlow</a:t>
              </a:r>
              <a:r>
                <a:rPr lang="en-US" dirty="0"/>
                <a:t> Orange®</a:t>
              </a:r>
            </a:p>
            <a:p>
              <a:r>
                <a:rPr lang="en-US" dirty="0"/>
                <a:t>Color ID # 56</a:t>
              </a:r>
              <a:endParaRPr lang="en-US" dirty="0">
                <a:effectLst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9815891" y="3719468"/>
            <a:ext cx="1889760" cy="2503111"/>
            <a:chOff x="1628380" y="3541475"/>
            <a:chExt cx="1889760" cy="2503111"/>
          </a:xfrm>
        </p:grpSpPr>
        <p:pic>
          <p:nvPicPr>
            <p:cNvPr id="31" name="Picture 8" descr="Mystic Limelight™ in the Mystic Fire® Process on Topaz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5152" y="3541475"/>
              <a:ext cx="1526265" cy="17288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Rectangle 31"/>
            <p:cNvSpPr/>
            <p:nvPr/>
          </p:nvSpPr>
          <p:spPr>
            <a:xfrm>
              <a:off x="1628380" y="5398255"/>
              <a:ext cx="188976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Mystic Limelight™</a:t>
              </a:r>
            </a:p>
            <a:p>
              <a:r>
                <a:rPr lang="en-US" dirty="0"/>
                <a:t>Color ID # 1198</a:t>
              </a:r>
              <a:endParaRPr lang="en-US" dirty="0"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317428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169625" y="143452"/>
            <a:ext cx="1852749" cy="5623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TOPAZ</a:t>
            </a:r>
            <a:endParaRPr lang="en-US" sz="3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246846" y="879001"/>
            <a:ext cx="1775528" cy="2527298"/>
            <a:chOff x="5488595" y="471184"/>
            <a:chExt cx="1775528" cy="2527298"/>
          </a:xfrm>
        </p:grpSpPr>
        <p:pic>
          <p:nvPicPr>
            <p:cNvPr id="4" name="Picture 4" descr="Black Mist™ in the Mystic Fire® Process on Topaz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8595" y="471184"/>
              <a:ext cx="1775528" cy="17629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5592553" y="2352151"/>
              <a:ext cx="156761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Black Mist™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700</a:t>
              </a:r>
              <a:endParaRPr lang="en-US" dirty="0">
                <a:effectLst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524029" y="879001"/>
            <a:ext cx="1854505" cy="2525029"/>
            <a:chOff x="245421" y="3414825"/>
            <a:chExt cx="1854505" cy="2525029"/>
          </a:xfrm>
        </p:grpSpPr>
        <p:pic>
          <p:nvPicPr>
            <p:cNvPr id="7" name="Picture 7" descr="Charcoal Myst™ in the Mystic Fire® Process on Topaz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421" y="3414825"/>
              <a:ext cx="1854505" cy="1878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326568" y="5293523"/>
              <a:ext cx="169220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Charcoal </a:t>
              </a:r>
              <a:r>
                <a:rPr lang="en-US" dirty="0" err="1"/>
                <a:t>Myst</a:t>
              </a:r>
              <a:r>
                <a:rPr lang="en-US" dirty="0"/>
                <a:t>™</a:t>
              </a:r>
            </a:p>
            <a:p>
              <a:r>
                <a:rPr lang="en-US" dirty="0"/>
                <a:t>Color ID # 702 </a:t>
              </a:r>
              <a:endParaRPr lang="en-US" dirty="0">
                <a:effectLst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983841" y="879001"/>
            <a:ext cx="1694115" cy="2525029"/>
            <a:chOff x="5420275" y="3761536"/>
            <a:chExt cx="1694115" cy="2525029"/>
          </a:xfrm>
        </p:grpSpPr>
        <p:pic>
          <p:nvPicPr>
            <p:cNvPr id="10" name="Picture 10" descr="Infinite Prism™ in the QueMyst™ Process on Topaz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0582" y="3761536"/>
              <a:ext cx="1693502" cy="17629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5420275" y="5640234"/>
              <a:ext cx="169411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dirty="0" err="1"/>
                <a:t>Infinite</a:t>
              </a:r>
              <a:r>
                <a:rPr lang="es-ES" dirty="0"/>
                <a:t> </a:t>
              </a:r>
              <a:r>
                <a:rPr lang="es-ES" dirty="0" err="1"/>
                <a:t>Prism</a:t>
              </a:r>
              <a:r>
                <a:rPr lang="es-ES" dirty="0"/>
                <a:t>™</a:t>
              </a:r>
            </a:p>
            <a:p>
              <a:r>
                <a:rPr lang="es-ES" dirty="0"/>
                <a:t>Color ID # 1187 </a:t>
              </a:r>
              <a:endParaRPr lang="es-ES" dirty="0">
                <a:effectLst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943862" y="882298"/>
            <a:ext cx="1518284" cy="2524001"/>
            <a:chOff x="648653" y="822960"/>
            <a:chExt cx="1518284" cy="2524001"/>
          </a:xfrm>
        </p:grpSpPr>
        <p:pic>
          <p:nvPicPr>
            <p:cNvPr id="13" name="Picture 1" descr="Black Knight™ in the Mystic Fire® Process on Topaz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520" y="822960"/>
              <a:ext cx="1352550" cy="17596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648653" y="2700630"/>
              <a:ext cx="151828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Black Knight™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701</a:t>
              </a:r>
              <a:endParaRPr lang="en-US" dirty="0">
                <a:effectLst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92450" y="881746"/>
            <a:ext cx="1394938" cy="2524554"/>
            <a:chOff x="852008" y="940517"/>
            <a:chExt cx="1394938" cy="2524554"/>
          </a:xfrm>
        </p:grpSpPr>
        <p:pic>
          <p:nvPicPr>
            <p:cNvPr id="16" name="Picture 1" descr="Aqua Ice™ in the Kaleidoscope® Process on Topaz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7248" y="940517"/>
              <a:ext cx="1364458" cy="17602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852008" y="2818740"/>
              <a:ext cx="139493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Aqua Ice™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84</a:t>
              </a:r>
              <a:endParaRPr lang="en-US" dirty="0">
                <a:effectLst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9936853" y="3673589"/>
            <a:ext cx="1709272" cy="2484453"/>
            <a:chOff x="6031037" y="3337468"/>
            <a:chExt cx="1709272" cy="2484453"/>
          </a:xfrm>
        </p:grpSpPr>
        <p:pic>
          <p:nvPicPr>
            <p:cNvPr id="19" name="Picture 4" descr="Jamaican Blue™ in the Kaleidoscope® Process on Topaz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2863" y="3337468"/>
              <a:ext cx="1505621" cy="17404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6031037" y="5175590"/>
              <a:ext cx="170927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Jamaican Blue™</a:t>
              </a:r>
            </a:p>
            <a:p>
              <a:r>
                <a:rPr lang="en-US" dirty="0"/>
                <a:t>Color ID # 3817</a:t>
              </a:r>
              <a:endParaRPr lang="en-US" dirty="0">
                <a:effectLst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669145" y="3673588"/>
            <a:ext cx="1874905" cy="2484454"/>
            <a:chOff x="6184578" y="865252"/>
            <a:chExt cx="1874905" cy="2484454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4578" y="865252"/>
              <a:ext cx="1874905" cy="1717562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6267335" y="2703375"/>
              <a:ext cx="170938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dirty="0"/>
                <a:t>La </a:t>
              </a:r>
              <a:r>
                <a:rPr lang="es-ES" dirty="0" err="1"/>
                <a:t>Boheme</a:t>
              </a:r>
              <a:r>
                <a:rPr lang="es-ES" dirty="0"/>
                <a:t>™</a:t>
              </a:r>
            </a:p>
            <a:p>
              <a:r>
                <a:rPr lang="es-ES" dirty="0"/>
                <a:t>Color ID # </a:t>
              </a:r>
              <a:r>
                <a:rPr lang="es-ES" dirty="0" smtClean="0"/>
                <a:t>3841</a:t>
              </a:r>
              <a:endParaRPr lang="es-ES" dirty="0">
                <a:effectLst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128770" y="3673588"/>
            <a:ext cx="2086964" cy="2484455"/>
            <a:chOff x="6224233" y="970027"/>
            <a:chExt cx="2086964" cy="2484455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3695" y="970027"/>
              <a:ext cx="1448040" cy="1740472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6224233" y="2808151"/>
              <a:ext cx="208696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Purple Zeal™ [Light]</a:t>
              </a:r>
            </a:p>
            <a:p>
              <a:r>
                <a:rPr lang="en-US" dirty="0"/>
                <a:t>Color ID # 3855</a:t>
              </a:r>
              <a:endParaRPr lang="en-US" dirty="0">
                <a:effectLst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21728" y="3673589"/>
            <a:ext cx="1740471" cy="2484455"/>
            <a:chOff x="3290271" y="2686835"/>
            <a:chExt cx="1740471" cy="2484455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0271" y="2686835"/>
              <a:ext cx="1740471" cy="1740471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/>
          </p:nvSpPr>
          <p:spPr>
            <a:xfrm>
              <a:off x="3334035" y="4524959"/>
              <a:ext cx="165294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Rio Summer™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3862</a:t>
              </a:r>
              <a:endParaRPr lang="en-US" dirty="0">
                <a:effectLst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918347" y="3673588"/>
            <a:ext cx="1769327" cy="2484455"/>
            <a:chOff x="2093601" y="676690"/>
            <a:chExt cx="1769327" cy="2484455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6489" y="676690"/>
              <a:ext cx="1756439" cy="1740472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2093601" y="2514814"/>
              <a:ext cx="176932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Royal Highness™</a:t>
              </a:r>
            </a:p>
            <a:p>
              <a:r>
                <a:rPr lang="en-US" dirty="0"/>
                <a:t>Color ID # 3859</a:t>
              </a:r>
              <a:endParaRPr lang="en-US" dirty="0"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544428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169625" y="143452"/>
            <a:ext cx="1852749" cy="5623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TOPAZ</a:t>
            </a:r>
            <a:endParaRPr lang="en-US" sz="3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451124" y="3562863"/>
            <a:ext cx="1817972" cy="2643591"/>
            <a:chOff x="5861602" y="769318"/>
            <a:chExt cx="1817972" cy="2643591"/>
          </a:xfrm>
        </p:grpSpPr>
        <p:pic>
          <p:nvPicPr>
            <p:cNvPr id="4" name="Picture 1" descr="Blue Potomac™ in the Kaleidoscope® Process on Topaz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1602" y="769318"/>
              <a:ext cx="1817972" cy="17972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5921815" y="2766578"/>
              <a:ext cx="170927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Blue Potomac™</a:t>
              </a:r>
            </a:p>
            <a:p>
              <a:r>
                <a:rPr lang="en-US" dirty="0"/>
                <a:t>Color ID # 3810</a:t>
              </a:r>
              <a:endParaRPr lang="en-US" dirty="0">
                <a:effectLst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81610" y="3565585"/>
            <a:ext cx="1827745" cy="2640870"/>
            <a:chOff x="7835061" y="820937"/>
            <a:chExt cx="1827745" cy="264087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5061" y="820937"/>
              <a:ext cx="1827745" cy="1794514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7873841" y="2815476"/>
              <a:ext cx="178896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Brighton Green™</a:t>
              </a:r>
            </a:p>
            <a:p>
              <a:r>
                <a:rPr lang="en-US" dirty="0"/>
                <a:t>Color ID # 3840</a:t>
              </a:r>
              <a:endParaRPr lang="en-US" dirty="0">
                <a:effectLst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726505" y="3562862"/>
            <a:ext cx="1807445" cy="2643592"/>
            <a:chOff x="864957" y="3917764"/>
            <a:chExt cx="1807445" cy="2643592"/>
          </a:xfrm>
        </p:grpSpPr>
        <p:pic>
          <p:nvPicPr>
            <p:cNvPr id="10" name="Picture 1" descr="Green Quiver™ in the Kaleidoscope® Process on Topaz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957" y="3917764"/>
              <a:ext cx="1807445" cy="1791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966176" y="5915025"/>
              <a:ext cx="162008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Green Quiver™</a:t>
              </a:r>
            </a:p>
            <a:p>
              <a:r>
                <a:rPr lang="en-US" dirty="0"/>
                <a:t>Color ID # 3838</a:t>
              </a:r>
              <a:endParaRPr lang="en-US" dirty="0">
                <a:effectLst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547532" y="3562863"/>
            <a:ext cx="2237678" cy="2633756"/>
            <a:chOff x="3341518" y="3966117"/>
            <a:chExt cx="2237678" cy="2633756"/>
          </a:xfrm>
        </p:grpSpPr>
        <p:pic>
          <p:nvPicPr>
            <p:cNvPr id="13" name="Picture 2" descr="Green Quiver™ [Dark] in the Kaleidoscope® Process on Topaz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6635" y="3966117"/>
              <a:ext cx="1807444" cy="1791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3341518" y="5953542"/>
              <a:ext cx="223767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Green Quiver™ [Dark]</a:t>
              </a:r>
            </a:p>
            <a:p>
              <a:r>
                <a:rPr lang="en-US" dirty="0"/>
                <a:t>Color ID # 3839</a:t>
              </a:r>
              <a:endParaRPr lang="en-US" dirty="0">
                <a:effectLst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255801" y="769788"/>
            <a:ext cx="1669965" cy="2571890"/>
            <a:chOff x="3920414" y="548610"/>
            <a:chExt cx="1669965" cy="257189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0971" y="548610"/>
              <a:ext cx="1388852" cy="1648560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3920414" y="2474169"/>
              <a:ext cx="166996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Misty Fields™</a:t>
              </a:r>
            </a:p>
            <a:p>
              <a:r>
                <a:rPr lang="en-US" dirty="0"/>
                <a:t>Color ID # 3842</a:t>
              </a:r>
              <a:endParaRPr lang="en-US" dirty="0">
                <a:effectLst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9582555" y="757118"/>
            <a:ext cx="2110428" cy="2584559"/>
            <a:chOff x="5451409" y="421789"/>
            <a:chExt cx="2110428" cy="2584559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4520" y="421789"/>
              <a:ext cx="1744206" cy="1703784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5451409" y="2360017"/>
              <a:ext cx="211042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Misty Fields™ [Dark]</a:t>
              </a:r>
            </a:p>
            <a:p>
              <a:r>
                <a:rPr lang="en-US" dirty="0"/>
                <a:t>Color ID # 3857</a:t>
              </a:r>
              <a:endParaRPr lang="en-US" dirty="0">
                <a:effectLst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81611" y="769788"/>
            <a:ext cx="1787849" cy="2571890"/>
            <a:chOff x="4029023" y="649139"/>
            <a:chExt cx="1787849" cy="2571890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9436" y="649139"/>
              <a:ext cx="1607025" cy="1607025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4029023" y="2297699"/>
              <a:ext cx="1787849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/>
                <a:t>Pariaba</a:t>
              </a:r>
              <a:r>
                <a:rPr lang="en-US" dirty="0"/>
                <a:t> Delight™ [Light]</a:t>
              </a:r>
            </a:p>
            <a:p>
              <a:r>
                <a:rPr lang="en-US" dirty="0"/>
                <a:t>Color ID # 3224</a:t>
              </a:r>
              <a:endParaRPr lang="en-US" dirty="0">
                <a:effectLst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677975" y="769788"/>
            <a:ext cx="1686207" cy="2571890"/>
            <a:chOff x="5393676" y="2616969"/>
            <a:chExt cx="1686207" cy="2571890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3515" y="2616969"/>
              <a:ext cx="1666368" cy="1703783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5393676" y="4542528"/>
              <a:ext cx="166672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Green Street™</a:t>
              </a:r>
            </a:p>
            <a:p>
              <a:r>
                <a:rPr lang="en-US" dirty="0"/>
                <a:t>Color ID # 3890</a:t>
              </a:r>
              <a:endParaRPr lang="en-US" dirty="0">
                <a:effectLst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976097" y="769788"/>
            <a:ext cx="1715648" cy="2573919"/>
            <a:chOff x="6980175" y="2550415"/>
            <a:chExt cx="1715648" cy="2573919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0175" y="2550415"/>
              <a:ext cx="1715648" cy="1678444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/>
          </p:nvSpPr>
          <p:spPr>
            <a:xfrm>
              <a:off x="6980175" y="4478003"/>
              <a:ext cx="162291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Holly Springs™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3891</a:t>
              </a:r>
              <a:endParaRPr lang="en-US" dirty="0"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693685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169625" y="143452"/>
            <a:ext cx="1852749" cy="5623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TOPAZ</a:t>
            </a:r>
            <a:endParaRPr lang="en-US" sz="3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9908731" y="801518"/>
            <a:ext cx="1726756" cy="2524082"/>
            <a:chOff x="3780495" y="232180"/>
            <a:chExt cx="1726756" cy="252408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0495" y="232180"/>
              <a:ext cx="1726756" cy="1726756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3835914" y="2109931"/>
              <a:ext cx="161591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Blink N Nod™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3825</a:t>
              </a:r>
              <a:endParaRPr lang="en-US" dirty="0">
                <a:effectLst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436053" y="3573176"/>
            <a:ext cx="1724722" cy="2605062"/>
            <a:chOff x="3061608" y="750864"/>
            <a:chExt cx="1724722" cy="2605062"/>
          </a:xfrm>
        </p:grpSpPr>
        <p:pic>
          <p:nvPicPr>
            <p:cNvPr id="7" name="Picture 3" descr="Blue Turquoise™ in the Kaleidoscope® Process on Topaz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8721" y="750864"/>
              <a:ext cx="1410497" cy="17845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3061608" y="2709595"/>
              <a:ext cx="172472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Blue Turquoise™</a:t>
              </a:r>
            </a:p>
            <a:p>
              <a:r>
                <a:rPr lang="en-US" dirty="0"/>
                <a:t>Color ID # 3854</a:t>
              </a:r>
              <a:endParaRPr lang="en-US" dirty="0">
                <a:effectLst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092879" y="3573176"/>
            <a:ext cx="1695396" cy="2605063"/>
            <a:chOff x="2489903" y="877536"/>
            <a:chExt cx="1695396" cy="2605063"/>
          </a:xfrm>
        </p:grpSpPr>
        <p:pic>
          <p:nvPicPr>
            <p:cNvPr id="10" name="Picture 6" descr="Jetstream™ in the Kaleidoscope® Process on Topaz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3026" y="877536"/>
              <a:ext cx="1509150" cy="1784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2489903" y="2836268"/>
              <a:ext cx="169539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Jetstream™</a:t>
              </a:r>
            </a:p>
            <a:p>
              <a:r>
                <a:rPr lang="en-US" dirty="0"/>
                <a:t>Color ID # 3818</a:t>
              </a:r>
              <a:endParaRPr lang="en-US" dirty="0">
                <a:effectLst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573710" y="801520"/>
            <a:ext cx="1758733" cy="2524080"/>
            <a:chOff x="3827390" y="655401"/>
            <a:chExt cx="1758733" cy="252408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7390" y="655401"/>
              <a:ext cx="1758733" cy="1726754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3883360" y="2533150"/>
              <a:ext cx="165781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A Great Wine™</a:t>
              </a:r>
            </a:p>
            <a:p>
              <a:r>
                <a:rPr lang="en-US" dirty="0"/>
                <a:t>Color ID # 3920</a:t>
              </a:r>
              <a:endParaRPr lang="en-US" dirty="0">
                <a:effectLst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74445" y="801520"/>
            <a:ext cx="2109018" cy="2524081"/>
            <a:chOff x="2356968" y="3066016"/>
            <a:chExt cx="2109018" cy="2524081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3157" y="3066016"/>
              <a:ext cx="1396640" cy="1726755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2356968" y="4943766"/>
              <a:ext cx="210901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Dubious </a:t>
              </a:r>
              <a:r>
                <a:rPr lang="en-US" dirty="0" smtClean="0"/>
                <a:t>Moments™</a:t>
              </a:r>
            </a:p>
            <a:p>
              <a:r>
                <a:rPr lang="en-US" dirty="0" smtClean="0"/>
                <a:t>Color ID # 3354 </a:t>
              </a:r>
              <a:endParaRPr lang="en-US" dirty="0">
                <a:effectLst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9938746" y="3573176"/>
            <a:ext cx="1666724" cy="2605062"/>
            <a:chOff x="5127505" y="157945"/>
            <a:chExt cx="1666724" cy="2605062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5985" y="157945"/>
              <a:ext cx="1357237" cy="1784576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5127505" y="2116676"/>
              <a:ext cx="166672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Bon </a:t>
              </a:r>
              <a:r>
                <a:rPr lang="en-US" dirty="0" err="1"/>
                <a:t>Bebe</a:t>
              </a:r>
              <a:r>
                <a:rPr lang="en-US" dirty="0"/>
                <a:t>™</a:t>
              </a:r>
            </a:p>
            <a:p>
              <a:r>
                <a:rPr lang="en-US" dirty="0"/>
                <a:t>Color ID # 1798 </a:t>
              </a:r>
              <a:endParaRPr lang="en-US" dirty="0">
                <a:effectLst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464074" y="801519"/>
            <a:ext cx="1635512" cy="2524080"/>
            <a:chOff x="3697767" y="690359"/>
            <a:chExt cx="1635512" cy="2524080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5780" y="690359"/>
              <a:ext cx="1392740" cy="1726755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3697767" y="2568108"/>
              <a:ext cx="163551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Real McCoy™</a:t>
              </a:r>
            </a:p>
            <a:p>
              <a:r>
                <a:rPr lang="en-US" dirty="0"/>
                <a:t>Color ID # 3917</a:t>
              </a:r>
              <a:endParaRPr lang="en-US" dirty="0">
                <a:effectLst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11198" y="3573176"/>
            <a:ext cx="1635512" cy="2616041"/>
            <a:chOff x="3641144" y="708903"/>
            <a:chExt cx="1635512" cy="2616041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0580" y="708903"/>
              <a:ext cx="1443407" cy="1784576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3641144" y="2678613"/>
              <a:ext cx="163551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dirty="0"/>
                <a:t>Adora N Blue™</a:t>
              </a:r>
            </a:p>
            <a:p>
              <a:r>
                <a:rPr lang="pt-BR" dirty="0"/>
                <a:t>Color ID # 3826</a:t>
              </a:r>
              <a:endParaRPr lang="pt-BR" dirty="0">
                <a:effectLst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629680" y="3573496"/>
            <a:ext cx="1613360" cy="2615721"/>
            <a:chOff x="1978742" y="179634"/>
            <a:chExt cx="1613360" cy="2615721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5696" y="179634"/>
              <a:ext cx="1521458" cy="1784256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/>
          </p:nvSpPr>
          <p:spPr>
            <a:xfrm>
              <a:off x="1978742" y="2149024"/>
              <a:ext cx="161336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dirty="0"/>
                <a:t>Rio Aqua™</a:t>
              </a:r>
            </a:p>
            <a:p>
              <a:r>
                <a:rPr lang="pt-BR" dirty="0"/>
                <a:t>Color ID # 3918</a:t>
              </a:r>
              <a:endParaRPr lang="pt-BR" dirty="0">
                <a:effectLst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175610" y="801518"/>
            <a:ext cx="1626289" cy="2524081"/>
            <a:chOff x="3744437" y="240393"/>
            <a:chExt cx="1626289" cy="2524081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7032" y="240393"/>
              <a:ext cx="1461100" cy="1726755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3744437" y="2118143"/>
              <a:ext cx="162628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Trendy Solo™</a:t>
              </a:r>
            </a:p>
            <a:p>
              <a:r>
                <a:rPr lang="en-US" dirty="0"/>
                <a:t>Color ID # 4018</a:t>
              </a:r>
              <a:endParaRPr lang="en-US" dirty="0"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359743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169625" y="143452"/>
            <a:ext cx="1852749" cy="5623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TOPAZ</a:t>
            </a:r>
            <a:endParaRPr lang="en-US" sz="3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46043" y="3569498"/>
            <a:ext cx="1635512" cy="2578870"/>
            <a:chOff x="1289854" y="3587978"/>
            <a:chExt cx="1635512" cy="257887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328" y="3587978"/>
              <a:ext cx="1466564" cy="1828821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1289854" y="5520517"/>
              <a:ext cx="163551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Peddler Blue™</a:t>
              </a:r>
            </a:p>
            <a:p>
              <a:r>
                <a:rPr lang="en-US" dirty="0"/>
                <a:t>Color ID # 3811</a:t>
              </a:r>
              <a:endParaRPr lang="en-US" dirty="0">
                <a:effectLst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0038043" y="3569497"/>
            <a:ext cx="1814512" cy="2578870"/>
            <a:chOff x="1763818" y="3543868"/>
            <a:chExt cx="1814512" cy="257887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8371" y="3543868"/>
              <a:ext cx="1425407" cy="1828822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1763818" y="5476407"/>
              <a:ext cx="181451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Chickadee Blue™</a:t>
              </a:r>
            </a:p>
            <a:p>
              <a:r>
                <a:rPr lang="en-US" dirty="0"/>
                <a:t>Color ID # 2228</a:t>
              </a:r>
              <a:endParaRPr lang="en-US" dirty="0">
                <a:effectLst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160879" y="3569497"/>
            <a:ext cx="1713071" cy="2578870"/>
            <a:chOff x="3373789" y="3532375"/>
            <a:chExt cx="1713071" cy="2578870"/>
          </a:xfrm>
        </p:grpSpPr>
        <p:pic>
          <p:nvPicPr>
            <p:cNvPr id="10" name="Picture 2" descr="Blog On Blues™ in the Pandora™ Process on Topaz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9246" y="3532375"/>
              <a:ext cx="1452808" cy="1828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3373789" y="5464914"/>
              <a:ext cx="171307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Blog On Blues™</a:t>
              </a:r>
            </a:p>
            <a:p>
              <a:r>
                <a:rPr lang="en-US" dirty="0"/>
                <a:t>Color ID # 3131</a:t>
              </a:r>
              <a:endParaRPr lang="en-US" dirty="0">
                <a:effectLst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539113" y="3569497"/>
            <a:ext cx="1825421" cy="2578870"/>
            <a:chOff x="5192910" y="3619054"/>
            <a:chExt cx="1825421" cy="257887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2910" y="3619054"/>
              <a:ext cx="1825421" cy="1828822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5279249" y="5551593"/>
              <a:ext cx="163551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Blue Dynasty™</a:t>
              </a:r>
            </a:p>
            <a:p>
              <a:r>
                <a:rPr lang="en-US" dirty="0"/>
                <a:t>Color ID # 3861</a:t>
              </a:r>
              <a:endParaRPr lang="en-US" dirty="0">
                <a:effectLst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684264" y="790392"/>
            <a:ext cx="1613210" cy="2528621"/>
            <a:chOff x="415143" y="772916"/>
            <a:chExt cx="1613210" cy="2528621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45" y="772916"/>
              <a:ext cx="1466406" cy="1826341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415143" y="2655206"/>
              <a:ext cx="161321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57 Chevy™</a:t>
              </a:r>
            </a:p>
            <a:p>
              <a:r>
                <a:rPr lang="en-US" dirty="0"/>
                <a:t>Color ID # 3812</a:t>
              </a:r>
              <a:endParaRPr lang="en-US" dirty="0">
                <a:effectLst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539114" y="795761"/>
            <a:ext cx="1825421" cy="2523252"/>
            <a:chOff x="6741502" y="3539422"/>
            <a:chExt cx="1825421" cy="2523252"/>
          </a:xfrm>
        </p:grpSpPr>
        <p:pic>
          <p:nvPicPr>
            <p:cNvPr id="19" name="Picture 5" descr="Brave N Bold™ in the Pandora™ Process on Topaz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1502" y="3539422"/>
              <a:ext cx="1825421" cy="1830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6845072" y="5416343"/>
              <a:ext cx="161828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Brave N Bold™</a:t>
              </a:r>
            </a:p>
            <a:p>
              <a:r>
                <a:rPr lang="en-US" dirty="0"/>
                <a:t>Color ID # 1476</a:t>
              </a:r>
              <a:endParaRPr lang="en-US" dirty="0">
                <a:effectLst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25464" y="795762"/>
            <a:ext cx="1623043" cy="2523251"/>
            <a:chOff x="366737" y="179635"/>
            <a:chExt cx="1623043" cy="252325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164" y="179635"/>
              <a:ext cx="1520190" cy="1876920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366737" y="2056555"/>
              <a:ext cx="162304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First Class™</a:t>
              </a:r>
            </a:p>
            <a:p>
              <a:r>
                <a:rPr lang="en-US" dirty="0"/>
                <a:t>Color ID # 3359</a:t>
              </a:r>
              <a:endParaRPr lang="en-US" dirty="0">
                <a:effectLst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049863" y="795762"/>
            <a:ext cx="1846928" cy="2523251"/>
            <a:chOff x="1761904" y="278032"/>
            <a:chExt cx="1846928" cy="2523251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1904" y="278032"/>
              <a:ext cx="1846928" cy="1830138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1858420" y="2154952"/>
              <a:ext cx="169083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Lau Green™</a:t>
              </a:r>
            </a:p>
            <a:p>
              <a:r>
                <a:rPr lang="en-US" dirty="0"/>
                <a:t>Color ID # 3411</a:t>
              </a:r>
              <a:endParaRPr lang="en-US" dirty="0">
                <a:effectLst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673113" y="3569497"/>
            <a:ext cx="1635512" cy="2578870"/>
            <a:chOff x="6664973" y="4144856"/>
            <a:chExt cx="1635512" cy="2578870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9527" y="4144856"/>
              <a:ext cx="1466406" cy="1828822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/>
          </p:nvSpPr>
          <p:spPr>
            <a:xfrm>
              <a:off x="6664973" y="6077395"/>
              <a:ext cx="163551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Escapade™</a:t>
              </a:r>
            </a:p>
            <a:p>
              <a:r>
                <a:rPr lang="en-US" dirty="0"/>
                <a:t>Color ID # 2424</a:t>
              </a:r>
              <a:endParaRPr lang="en-US" dirty="0">
                <a:effectLst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9883878" y="790392"/>
            <a:ext cx="1802143" cy="2532418"/>
            <a:chOff x="8374190" y="2561303"/>
            <a:chExt cx="1802143" cy="2532418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4190" y="2561303"/>
              <a:ext cx="1802143" cy="1830137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8401198" y="4447390"/>
              <a:ext cx="174711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dirty="0"/>
                <a:t>Pale Turquoise™</a:t>
              </a:r>
            </a:p>
            <a:p>
              <a:r>
                <a:rPr lang="fr-FR" dirty="0" err="1"/>
                <a:t>Color</a:t>
              </a:r>
              <a:r>
                <a:rPr lang="fr-FR" dirty="0"/>
                <a:t> ID # 3858</a:t>
              </a:r>
              <a:endParaRPr lang="fr-FR" dirty="0"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643737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169625" y="143452"/>
            <a:ext cx="1852749" cy="5623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TOPAZ</a:t>
            </a:r>
            <a:endParaRPr lang="en-US" sz="3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03818" y="827314"/>
            <a:ext cx="1733572" cy="2531688"/>
            <a:chOff x="5646113" y="2868411"/>
            <a:chExt cx="1733572" cy="253168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1196" y="2868411"/>
              <a:ext cx="1643406" cy="1707587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646113" y="4753768"/>
              <a:ext cx="173357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Magenta Thrill™</a:t>
              </a:r>
            </a:p>
            <a:p>
              <a:r>
                <a:rPr lang="en-US" dirty="0"/>
                <a:t>Color ID # 3876</a:t>
              </a:r>
              <a:endParaRPr lang="en-US" dirty="0">
                <a:effectLst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94847" y="3592228"/>
            <a:ext cx="1613210" cy="2527983"/>
            <a:chOff x="2078725" y="784835"/>
            <a:chExt cx="1613210" cy="245702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8929" y="784835"/>
              <a:ext cx="1402092" cy="1671719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2078725" y="2595524"/>
              <a:ext cx="161321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Red Fire™</a:t>
              </a:r>
            </a:p>
            <a:p>
              <a:r>
                <a:rPr lang="en-US" dirty="0"/>
                <a:t>Color ID # 1968</a:t>
              </a:r>
              <a:endParaRPr lang="en-US" dirty="0">
                <a:effectLst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736678" y="826040"/>
            <a:ext cx="1724722" cy="2532962"/>
            <a:chOff x="1993868" y="758493"/>
            <a:chExt cx="1724722" cy="253296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3792" y="758493"/>
              <a:ext cx="1364875" cy="1708862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993868" y="2645124"/>
              <a:ext cx="172472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dirty="0"/>
                <a:t>Red </a:t>
              </a:r>
              <a:r>
                <a:rPr lang="es-ES" dirty="0" err="1"/>
                <a:t>Raspberry</a:t>
              </a:r>
              <a:r>
                <a:rPr lang="es-ES" dirty="0"/>
                <a:t>™</a:t>
              </a:r>
            </a:p>
            <a:p>
              <a:r>
                <a:rPr lang="es-ES" dirty="0"/>
                <a:t>Color ID # 2426</a:t>
              </a:r>
              <a:endParaRPr lang="es-ES" dirty="0">
                <a:effectLst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765283" y="3592228"/>
            <a:ext cx="1648058" cy="2527983"/>
            <a:chOff x="7498868" y="921369"/>
            <a:chExt cx="1648058" cy="2527983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0187" y="921369"/>
              <a:ext cx="1354201" cy="1720001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7498868" y="2803021"/>
              <a:ext cx="164805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Bold™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2178</a:t>
              </a:r>
              <a:endParaRPr lang="en-US" dirty="0">
                <a:effectLst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9996315" y="829397"/>
            <a:ext cx="1771615" cy="2529604"/>
            <a:chOff x="6015641" y="3138640"/>
            <a:chExt cx="1771615" cy="2529604"/>
          </a:xfrm>
        </p:grpSpPr>
        <p:pic>
          <p:nvPicPr>
            <p:cNvPr id="16" name="Picture 8" descr="Chocolate Java™ in the Pandora™ Process on Topaz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8697" y="3138640"/>
              <a:ext cx="1705504" cy="1705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6015641" y="5021913"/>
              <a:ext cx="177161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Chocolate Java™</a:t>
              </a:r>
            </a:p>
            <a:p>
              <a:r>
                <a:rPr lang="en-US" dirty="0"/>
                <a:t>Color ID # 2968</a:t>
              </a:r>
              <a:endParaRPr lang="en-US" dirty="0">
                <a:effectLst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501251" y="826039"/>
            <a:ext cx="1988169" cy="2532962"/>
            <a:chOff x="8704944" y="4091892"/>
            <a:chExt cx="1988169" cy="2532962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20613" y="4091892"/>
              <a:ext cx="1356833" cy="1708861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8704944" y="5978523"/>
              <a:ext cx="198816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Dazzling Nuances™</a:t>
              </a:r>
            </a:p>
            <a:p>
              <a:r>
                <a:rPr lang="en-US" dirty="0"/>
                <a:t>Color ID # 3094</a:t>
              </a:r>
              <a:endParaRPr lang="en-US" dirty="0">
                <a:effectLst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116058" y="3592228"/>
            <a:ext cx="1676632" cy="2527983"/>
            <a:chOff x="8219988" y="631445"/>
            <a:chExt cx="1676632" cy="2527983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3760" y="631445"/>
              <a:ext cx="1429089" cy="1713802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8219988" y="2513097"/>
              <a:ext cx="167663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Buoyant Bliss™</a:t>
              </a:r>
            </a:p>
            <a:p>
              <a:r>
                <a:rPr lang="en-US" dirty="0"/>
                <a:t>Color ID # 2961</a:t>
              </a:r>
              <a:endParaRPr lang="en-US" dirty="0">
                <a:effectLst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9918507" y="3592228"/>
            <a:ext cx="2023897" cy="2528949"/>
            <a:chOff x="9571273" y="379953"/>
            <a:chExt cx="2023897" cy="2528949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87736" y="379953"/>
              <a:ext cx="1390973" cy="1713801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9571273" y="2262571"/>
              <a:ext cx="202389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Capitan Browning™</a:t>
              </a:r>
            </a:p>
            <a:p>
              <a:r>
                <a:rPr lang="en-US" dirty="0"/>
                <a:t>Color ID # 2958</a:t>
              </a:r>
              <a:endParaRPr lang="en-US" dirty="0">
                <a:effectLst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157874" y="826040"/>
            <a:ext cx="1646903" cy="2532962"/>
            <a:chOff x="1832425" y="2522382"/>
            <a:chExt cx="1646903" cy="2532962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4887" y="2522382"/>
              <a:ext cx="1361981" cy="1708861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/>
          </p:nvSpPr>
          <p:spPr>
            <a:xfrm>
              <a:off x="1832425" y="4409013"/>
              <a:ext cx="164690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Stimulus Fire™</a:t>
              </a:r>
            </a:p>
            <a:p>
              <a:r>
                <a:rPr lang="en-US" dirty="0"/>
                <a:t>Color ID # 3372</a:t>
              </a:r>
              <a:endParaRPr lang="en-US" dirty="0">
                <a:effectLst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588369" y="3592228"/>
            <a:ext cx="1813932" cy="2537316"/>
            <a:chOff x="2227635" y="2568646"/>
            <a:chExt cx="1813932" cy="2537316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9403" y="2568646"/>
              <a:ext cx="1443615" cy="1713801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2227635" y="4459631"/>
              <a:ext cx="181393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Raucous Times™</a:t>
              </a:r>
            </a:p>
            <a:p>
              <a:r>
                <a:rPr lang="en-US" dirty="0"/>
                <a:t>Color ID # 3112</a:t>
              </a:r>
              <a:endParaRPr lang="en-US" dirty="0"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421616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5169625" y="143452"/>
            <a:ext cx="1852749" cy="5623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TOPAZ</a:t>
            </a:r>
            <a:endParaRPr lang="en-US" sz="3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97387" y="830879"/>
            <a:ext cx="2148467" cy="2598121"/>
            <a:chOff x="268326" y="682895"/>
            <a:chExt cx="2148467" cy="2598121"/>
          </a:xfrm>
        </p:grpSpPr>
        <p:pic>
          <p:nvPicPr>
            <p:cNvPr id="17" name="Picture 1" descr="Appalachian Green™ + Morganite™ in the Kaleidoscope® Bi-Color Process on Topaz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483" y="682895"/>
              <a:ext cx="1359739" cy="1622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Rectangle 17"/>
            <p:cNvSpPr/>
            <p:nvPr/>
          </p:nvSpPr>
          <p:spPr>
            <a:xfrm>
              <a:off x="268326" y="2357686"/>
              <a:ext cx="2148467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Appalachian Green™ + </a:t>
              </a:r>
              <a:r>
                <a:rPr lang="en-US" dirty="0" err="1"/>
                <a:t>Morganite</a:t>
              </a:r>
              <a:r>
                <a:rPr lang="en-US" dirty="0"/>
                <a:t>™</a:t>
              </a:r>
            </a:p>
            <a:p>
              <a:r>
                <a:rPr lang="en-US" dirty="0"/>
                <a:t>Color ID # 602 </a:t>
              </a:r>
              <a:endParaRPr lang="en-US" dirty="0">
                <a:effectLst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054643" y="830879"/>
            <a:ext cx="1702420" cy="2591177"/>
            <a:chOff x="4751823" y="682895"/>
            <a:chExt cx="1702420" cy="2591177"/>
          </a:xfrm>
        </p:grpSpPr>
        <p:pic>
          <p:nvPicPr>
            <p:cNvPr id="20" name="Picture 2" descr="Azure Moon™ + Moon Shadow™ in the Kaleidoscope® Bi-Color Process on Topaz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3204" y="682895"/>
              <a:ext cx="1399658" cy="16765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ctangle 20"/>
            <p:cNvSpPr/>
            <p:nvPr/>
          </p:nvSpPr>
          <p:spPr>
            <a:xfrm>
              <a:off x="4751823" y="2350742"/>
              <a:ext cx="170242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Azure Moon™ + Moon Shadow™</a:t>
              </a:r>
            </a:p>
            <a:p>
              <a:r>
                <a:rPr lang="en-US" dirty="0"/>
                <a:t>Color ID # 536</a:t>
              </a:r>
              <a:endParaRPr lang="en-US" dirty="0">
                <a:effectLst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628325" y="830879"/>
            <a:ext cx="1826252" cy="2598121"/>
            <a:chOff x="2620665" y="620983"/>
            <a:chExt cx="1826252" cy="2598121"/>
          </a:xfrm>
        </p:grpSpPr>
        <p:pic>
          <p:nvPicPr>
            <p:cNvPr id="23" name="Picture 3" descr="Canary Yellow™ + Caribbean Blue™ in the Kaleidoscope® Bi-Color Process on Topaz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7809" y="620983"/>
              <a:ext cx="1311964" cy="1622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Rectangle 23"/>
            <p:cNvSpPr/>
            <p:nvPr/>
          </p:nvSpPr>
          <p:spPr>
            <a:xfrm>
              <a:off x="2620665" y="2295774"/>
              <a:ext cx="182625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Canary Yellow™ + Caribbean Blue™</a:t>
              </a:r>
            </a:p>
            <a:p>
              <a:r>
                <a:rPr lang="en-US" dirty="0"/>
                <a:t>Color ID # 533</a:t>
              </a:r>
              <a:endParaRPr lang="en-US" dirty="0">
                <a:effectLst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522028" y="830878"/>
            <a:ext cx="1858537" cy="2591178"/>
            <a:chOff x="6571981" y="754331"/>
            <a:chExt cx="1858537" cy="2591178"/>
          </a:xfrm>
        </p:grpSpPr>
        <p:pic>
          <p:nvPicPr>
            <p:cNvPr id="26" name="Picture 4" descr="Canary Yellow™ + Emerald's Envy™ in the Kaleidoscope® Bi-Color Process on Topaz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2267" y="754331"/>
              <a:ext cx="1497967" cy="16747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Rectangle 26"/>
            <p:cNvSpPr/>
            <p:nvPr/>
          </p:nvSpPr>
          <p:spPr>
            <a:xfrm>
              <a:off x="6571981" y="2422179"/>
              <a:ext cx="1858537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Canary Yellow™ + Emerald's Envy™</a:t>
              </a:r>
            </a:p>
            <a:p>
              <a:r>
                <a:rPr lang="en-US" dirty="0"/>
                <a:t>Color ID # 619</a:t>
              </a:r>
              <a:endParaRPr lang="en-US" dirty="0">
                <a:effectLst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0086210" y="830878"/>
            <a:ext cx="1786350" cy="2600221"/>
            <a:chOff x="7774883" y="428863"/>
            <a:chExt cx="1786350" cy="2600221"/>
          </a:xfrm>
        </p:grpSpPr>
        <p:pic>
          <p:nvPicPr>
            <p:cNvPr id="29" name="Picture 7" descr="Caribbean Blue™ + Jasmine Mist™ in the Kaleidoscope® Bi-Color Process on Topaz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0833" y="428863"/>
              <a:ext cx="1292951" cy="16220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Rectangle 29"/>
            <p:cNvSpPr/>
            <p:nvPr/>
          </p:nvSpPr>
          <p:spPr>
            <a:xfrm>
              <a:off x="7774883" y="2105754"/>
              <a:ext cx="178635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Caribbean Blue™ + Jasmine Mist™</a:t>
              </a:r>
            </a:p>
            <a:p>
              <a:r>
                <a:rPr lang="en-US" dirty="0"/>
                <a:t>Color ID # 502 </a:t>
              </a:r>
              <a:endParaRPr lang="en-US" dirty="0">
                <a:effectLst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475287" y="3542679"/>
            <a:ext cx="1815552" cy="2690267"/>
            <a:chOff x="3629649" y="3092487"/>
            <a:chExt cx="1815552" cy="2690267"/>
          </a:xfrm>
        </p:grpSpPr>
        <p:pic>
          <p:nvPicPr>
            <p:cNvPr id="32" name="Picture 6" descr="Canary Yellow™ + Salmon Sorbet™ in the Kaleidoscope® Bi-Color Process on Topaz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6707" y="3092487"/>
              <a:ext cx="1290531" cy="1653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Rectangle 32"/>
            <p:cNvSpPr/>
            <p:nvPr/>
          </p:nvSpPr>
          <p:spPr>
            <a:xfrm>
              <a:off x="3629649" y="4859424"/>
              <a:ext cx="181555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Canary Yellow™ + Salmon Sorbet™</a:t>
              </a:r>
            </a:p>
            <a:p>
              <a:r>
                <a:rPr lang="en-US" dirty="0"/>
                <a:t>Color ID # 1794</a:t>
              </a:r>
              <a:endParaRPr lang="en-US" dirty="0">
                <a:effectLst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9983976" y="3542677"/>
            <a:ext cx="1850202" cy="2690269"/>
            <a:chOff x="5936385" y="3093533"/>
            <a:chExt cx="1850202" cy="2690269"/>
          </a:xfrm>
        </p:grpSpPr>
        <p:pic>
          <p:nvPicPr>
            <p:cNvPr id="35" name="Picture 8" descr="Caribbean Blue™ + Morganite™ in the Kaleidoscope® Bi-Color Process on Topaz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2335" y="3093533"/>
              <a:ext cx="1396353" cy="16532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Rectangle 35"/>
            <p:cNvSpPr/>
            <p:nvPr/>
          </p:nvSpPr>
          <p:spPr>
            <a:xfrm>
              <a:off x="5936385" y="4860472"/>
              <a:ext cx="185020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Caribbean Blue™ + </a:t>
              </a:r>
              <a:r>
                <a:rPr lang="en-US" dirty="0" err="1"/>
                <a:t>Morganite</a:t>
              </a:r>
              <a:r>
                <a:rPr lang="en-US" dirty="0"/>
                <a:t>™</a:t>
              </a:r>
            </a:p>
            <a:p>
              <a:r>
                <a:rPr lang="en-US" dirty="0"/>
                <a:t>Color ID # 598</a:t>
              </a:r>
              <a:endParaRPr lang="en-US" dirty="0">
                <a:effectLst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46728" y="3542680"/>
            <a:ext cx="1837370" cy="2690267"/>
            <a:chOff x="8014604" y="3147097"/>
            <a:chExt cx="1837370" cy="2690267"/>
          </a:xfrm>
        </p:grpSpPr>
        <p:pic>
          <p:nvPicPr>
            <p:cNvPr id="38" name="Picture 11" descr="Emerald's Envy™ + Moonshadow™ in the Kaleidoscope® Bi-Color Process on Topaz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6033" y="3147097"/>
              <a:ext cx="1398910" cy="16532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Rectangle 38"/>
            <p:cNvSpPr/>
            <p:nvPr/>
          </p:nvSpPr>
          <p:spPr>
            <a:xfrm>
              <a:off x="8014604" y="4914034"/>
              <a:ext cx="183737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Emerald's Envy™ + </a:t>
              </a:r>
              <a:r>
                <a:rPr lang="en-US" dirty="0" err="1"/>
                <a:t>Moonshadow</a:t>
              </a:r>
              <a:r>
                <a:rPr lang="en-US" dirty="0"/>
                <a:t>™</a:t>
              </a:r>
            </a:p>
            <a:p>
              <a:r>
                <a:rPr lang="en-US" dirty="0"/>
                <a:t>Color ID # 683 </a:t>
              </a:r>
              <a:endParaRPr lang="en-US" dirty="0">
                <a:effectLst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7422901" y="3542678"/>
            <a:ext cx="1984570" cy="2690268"/>
            <a:chOff x="482925" y="860732"/>
            <a:chExt cx="1984570" cy="2690268"/>
          </a:xfrm>
        </p:grpSpPr>
        <p:pic>
          <p:nvPicPr>
            <p:cNvPr id="41" name="Picture 1" descr="Emerald's Envy™ [Dark] + Hot Pink™ in the Kaleidoscope® Bi-Color Process on Topaz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0933" y="860732"/>
              <a:ext cx="1374272" cy="16532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Rectangle 41"/>
            <p:cNvSpPr/>
            <p:nvPr/>
          </p:nvSpPr>
          <p:spPr>
            <a:xfrm>
              <a:off x="482925" y="2627670"/>
              <a:ext cx="198457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Emerald's Envy™ [Dark] + Hot Pink™</a:t>
              </a:r>
            </a:p>
            <a:p>
              <a:r>
                <a:rPr lang="en-US" dirty="0"/>
                <a:t>Color ID # 438</a:t>
              </a:r>
              <a:endParaRPr lang="en-US" dirty="0">
                <a:effectLst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969921" y="3542678"/>
            <a:ext cx="1813932" cy="2690268"/>
            <a:chOff x="6344992" y="571499"/>
            <a:chExt cx="1813932" cy="2690268"/>
          </a:xfrm>
        </p:grpSpPr>
        <p:pic>
          <p:nvPicPr>
            <p:cNvPr id="44" name="Picture 4" descr="Lavender Frost™ + MoonShadow™ in the Kaleidoscope® Bi-Color Process on Topaz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9219" y="571499"/>
              <a:ext cx="1336532" cy="16532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Rectangle 44"/>
            <p:cNvSpPr/>
            <p:nvPr/>
          </p:nvSpPr>
          <p:spPr>
            <a:xfrm>
              <a:off x="6344992" y="2338437"/>
              <a:ext cx="181393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Lavender Frost™ + </a:t>
              </a:r>
              <a:r>
                <a:rPr lang="en-US" dirty="0" err="1"/>
                <a:t>MoonShadow</a:t>
              </a:r>
              <a:r>
                <a:rPr lang="en-US" dirty="0"/>
                <a:t>™</a:t>
              </a:r>
            </a:p>
            <a:p>
              <a:r>
                <a:rPr lang="en-US" dirty="0"/>
                <a:t>Color ID # 380</a:t>
              </a:r>
              <a:endParaRPr lang="en-US" dirty="0"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095632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169625" y="143452"/>
            <a:ext cx="1852749" cy="5623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TOPAZ</a:t>
            </a:r>
            <a:endParaRPr lang="en-US" sz="3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0076451" y="3582176"/>
            <a:ext cx="1799995" cy="2598639"/>
            <a:chOff x="4160635" y="3898047"/>
            <a:chExt cx="1799995" cy="2598639"/>
          </a:xfrm>
        </p:grpSpPr>
        <p:pic>
          <p:nvPicPr>
            <p:cNvPr id="4" name="Picture 9" descr="Rose Pink™ + Emerald's Envy™ in the Kaleidoscope® Bi-Color Process on Topaz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4609" y="3898047"/>
              <a:ext cx="1252048" cy="15703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4160635" y="5573356"/>
              <a:ext cx="1799995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Rose Pink™ + Emerald's Envy™</a:t>
              </a:r>
            </a:p>
            <a:p>
              <a:r>
                <a:rPr lang="en-US" dirty="0"/>
                <a:t>Color ID # 481</a:t>
              </a:r>
              <a:endParaRPr lang="en-US" dirty="0">
                <a:effectLst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0019449" y="830604"/>
            <a:ext cx="1748758" cy="2598396"/>
            <a:chOff x="9753193" y="3197181"/>
            <a:chExt cx="1748758" cy="2598396"/>
          </a:xfrm>
        </p:grpSpPr>
        <p:pic>
          <p:nvPicPr>
            <p:cNvPr id="7" name="Picture 12" descr="Emerald's Envy™ + Pure Pink™ in the Kaleidoscope® Bi-Color Process on Topaz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04489" y="3197181"/>
              <a:ext cx="1246166" cy="15218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9753193" y="4872247"/>
              <a:ext cx="1748758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Emerald's Envy™ + Pure Pink™</a:t>
              </a:r>
            </a:p>
            <a:p>
              <a:r>
                <a:rPr lang="en-US" dirty="0"/>
                <a:t>Color ID # 412 </a:t>
              </a:r>
              <a:endParaRPr lang="en-US" dirty="0">
                <a:effectLst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47805" y="832554"/>
            <a:ext cx="1498039" cy="2596446"/>
            <a:chOff x="4501103" y="862590"/>
            <a:chExt cx="1498039" cy="2596446"/>
          </a:xfrm>
        </p:grpSpPr>
        <p:pic>
          <p:nvPicPr>
            <p:cNvPr id="10" name="Picture 3" descr="Irish Moss® + Pure Pink™ in the Kaleidoscope® Bi-Color Process on Topaz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4649" y="862590"/>
              <a:ext cx="1310949" cy="16329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4501103" y="2535706"/>
              <a:ext cx="1498039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Irish Moss® + Pure Pink™</a:t>
              </a:r>
            </a:p>
            <a:p>
              <a:r>
                <a:rPr lang="en-US" dirty="0"/>
                <a:t>Color ID # 373</a:t>
              </a:r>
              <a:endParaRPr lang="en-US" dirty="0">
                <a:effectLst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139868" y="832889"/>
            <a:ext cx="1843309" cy="2596111"/>
            <a:chOff x="215117" y="3028091"/>
            <a:chExt cx="1843309" cy="2596111"/>
          </a:xfrm>
        </p:grpSpPr>
        <p:pic>
          <p:nvPicPr>
            <p:cNvPr id="13" name="Picture 5" descr="Canary Yellow™ + Flamingo Pink™ in the Kaleidoscope® Bi-Color Process on Topaz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285" y="3028091"/>
              <a:ext cx="1410974" cy="16296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215117" y="4700872"/>
              <a:ext cx="1843309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Canary Yellow™ + Flamingo Pink™</a:t>
              </a:r>
            </a:p>
            <a:p>
              <a:r>
                <a:rPr lang="en-US" dirty="0"/>
                <a:t>Color ID # 506</a:t>
              </a:r>
              <a:endParaRPr lang="en-US" dirty="0">
                <a:effectLst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533410" y="827314"/>
            <a:ext cx="2225249" cy="2601686"/>
            <a:chOff x="4297711" y="3275965"/>
            <a:chExt cx="2225249" cy="2601686"/>
          </a:xfrm>
        </p:grpSpPr>
        <p:pic>
          <p:nvPicPr>
            <p:cNvPr id="16" name="Picture 9" descr="Dreamsicle Orange™ + Kiwi® [Dark] in the Kaleidoscope® Bi-Color Process on Topaz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7702" y="3275965"/>
              <a:ext cx="1305268" cy="16381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4297711" y="4954321"/>
              <a:ext cx="2225249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/>
                <a:t>Dreamsicle</a:t>
              </a:r>
              <a:r>
                <a:rPr lang="en-US" dirty="0"/>
                <a:t> Orange™ + Kiwi® [Dark]</a:t>
              </a:r>
            </a:p>
            <a:p>
              <a:r>
                <a:rPr lang="en-US" dirty="0"/>
                <a:t>Color ID # 440</a:t>
              </a:r>
              <a:endParaRPr lang="en-US" dirty="0">
                <a:effectLst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37333" y="3583306"/>
            <a:ext cx="1575868" cy="2597509"/>
            <a:chOff x="2430174" y="862591"/>
            <a:chExt cx="1575868" cy="2597509"/>
          </a:xfrm>
        </p:grpSpPr>
        <p:pic>
          <p:nvPicPr>
            <p:cNvPr id="19" name="Picture 2" descr="Hot Pink™ + Sassy Blue™ in the Kaleidoscope® Bi-Color Process on Topaz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7835" y="862591"/>
              <a:ext cx="1257305" cy="1569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2430174" y="2536770"/>
              <a:ext cx="1575868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Hot Pink™ + Sassy Blue™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459</a:t>
              </a:r>
              <a:endParaRPr lang="en-US" dirty="0">
                <a:effectLst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941836" y="3583304"/>
            <a:ext cx="2299800" cy="2597511"/>
            <a:chOff x="6189928" y="3764696"/>
            <a:chExt cx="2299800" cy="2597511"/>
          </a:xfrm>
        </p:grpSpPr>
        <p:pic>
          <p:nvPicPr>
            <p:cNvPr id="22" name="Picture 10" descr="Sky Blue™ + Browning Reflections™ in the Kaleidoscope® Bi-Color Process on Topaz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4128" y="3764696"/>
              <a:ext cx="1490652" cy="15692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6189928" y="5438877"/>
              <a:ext cx="229980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Sky Blue™ + Browning Reflections™</a:t>
              </a:r>
            </a:p>
            <a:p>
              <a:r>
                <a:rPr lang="en-US" dirty="0"/>
                <a:t>Color ID # 394</a:t>
              </a:r>
              <a:endParaRPr lang="en-US" dirty="0">
                <a:effectLst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674169" y="3583305"/>
            <a:ext cx="1496531" cy="2597510"/>
            <a:chOff x="2355813" y="3831371"/>
            <a:chExt cx="1496531" cy="2597510"/>
          </a:xfrm>
        </p:grpSpPr>
        <p:pic>
          <p:nvPicPr>
            <p:cNvPr id="25" name="Picture 8" descr="Pure Pink™ + Sky Blue™ in the Kaleidoscope® Bi-Color Process on Topaz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0219" y="3831371"/>
              <a:ext cx="1307721" cy="1569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25"/>
            <p:cNvSpPr/>
            <p:nvPr/>
          </p:nvSpPr>
          <p:spPr>
            <a:xfrm>
              <a:off x="2355813" y="5505551"/>
              <a:ext cx="1496531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Pure Pink™ + Sky Blue™</a:t>
              </a:r>
            </a:p>
            <a:p>
              <a:r>
                <a:rPr lang="en-US" dirty="0"/>
                <a:t>Color ID # 401</a:t>
              </a:r>
              <a:endParaRPr lang="en-US" dirty="0">
                <a:effectLst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774750" y="827045"/>
            <a:ext cx="1704421" cy="2601687"/>
            <a:chOff x="6271234" y="3160831"/>
            <a:chExt cx="1704421" cy="2601687"/>
          </a:xfrm>
        </p:grpSpPr>
        <p:pic>
          <p:nvPicPr>
            <p:cNvPr id="28" name="Picture 10" descr="Eclipse™ + Pure Pink™ in the Kaleidoscope® Bi-Color Process on Topaz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0490" y="3160831"/>
              <a:ext cx="1385910" cy="16351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Rectangle 28"/>
            <p:cNvSpPr/>
            <p:nvPr/>
          </p:nvSpPr>
          <p:spPr>
            <a:xfrm>
              <a:off x="6271234" y="4839188"/>
              <a:ext cx="1704421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Eclipse™ + Pure Pink™</a:t>
              </a:r>
            </a:p>
            <a:p>
              <a:r>
                <a:rPr lang="en-US" dirty="0"/>
                <a:t>Color ID # 707</a:t>
              </a:r>
              <a:endParaRPr lang="en-US" dirty="0">
                <a:effectLst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792175" y="3583304"/>
            <a:ext cx="1791629" cy="2597511"/>
            <a:chOff x="10080617" y="683825"/>
            <a:chExt cx="1791629" cy="2597511"/>
          </a:xfrm>
        </p:grpSpPr>
        <p:pic>
          <p:nvPicPr>
            <p:cNvPr id="37" name="Picture 6" descr="Moon Shadow™ + Patriot Violet® in the Kaleidoscope® Bi-Color Process on Topaz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6435" y="683825"/>
              <a:ext cx="1259995" cy="1569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Rectangle 37"/>
            <p:cNvSpPr/>
            <p:nvPr/>
          </p:nvSpPr>
          <p:spPr>
            <a:xfrm>
              <a:off x="10080617" y="2358006"/>
              <a:ext cx="1791629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Moon Shadow™ + Patriot Violet®</a:t>
              </a:r>
            </a:p>
            <a:p>
              <a:r>
                <a:rPr lang="en-US" dirty="0"/>
                <a:t>Color ID # 379</a:t>
              </a:r>
              <a:endParaRPr lang="en-US" dirty="0"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661221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169625" y="143452"/>
            <a:ext cx="1852749" cy="5623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TOPAZ</a:t>
            </a:r>
            <a:endParaRPr lang="en-US" sz="3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263203" y="3616057"/>
            <a:ext cx="1643905" cy="2632474"/>
            <a:chOff x="3585426" y="4167614"/>
            <a:chExt cx="1643905" cy="263247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2478" y="4167614"/>
              <a:ext cx="1569803" cy="18288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3585426" y="6153757"/>
              <a:ext cx="164390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/>
                <a:t>RedBeard</a:t>
              </a:r>
              <a:r>
                <a:rPr lang="en-US" dirty="0"/>
                <a:t>™</a:t>
              </a:r>
            </a:p>
            <a:p>
              <a:r>
                <a:rPr lang="en-US" dirty="0"/>
                <a:t>Color ID # 2829</a:t>
              </a:r>
              <a:endParaRPr lang="en-US" dirty="0">
                <a:effectLst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878504" y="3601116"/>
            <a:ext cx="2003968" cy="2632473"/>
            <a:chOff x="5122325" y="4330017"/>
            <a:chExt cx="2003968" cy="263247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8726" y="4330017"/>
              <a:ext cx="1811167" cy="182880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5122325" y="6316159"/>
              <a:ext cx="200396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Tangerine Sparkle™</a:t>
              </a:r>
            </a:p>
            <a:p>
              <a:r>
                <a:rPr lang="en-US" dirty="0"/>
                <a:t>Color ID # 677</a:t>
              </a:r>
              <a:endParaRPr lang="en-US" dirty="0">
                <a:effectLst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974542" y="3616057"/>
            <a:ext cx="1613210" cy="2632474"/>
            <a:chOff x="7247363" y="3658542"/>
            <a:chExt cx="1613210" cy="263247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6804" y="3658542"/>
              <a:ext cx="1534329" cy="18288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247363" y="5644685"/>
              <a:ext cx="161321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/>
                <a:t>Ataraxy</a:t>
              </a:r>
              <a:r>
                <a:rPr lang="en-US" dirty="0"/>
                <a:t>™</a:t>
              </a:r>
            </a:p>
            <a:p>
              <a:r>
                <a:rPr lang="en-US" dirty="0"/>
                <a:t>Color ID # 1049</a:t>
              </a:r>
              <a:endParaRPr lang="en-US" dirty="0">
                <a:effectLst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936285" y="705790"/>
            <a:ext cx="1617148" cy="2635187"/>
            <a:chOff x="8290585" y="561937"/>
            <a:chExt cx="1617148" cy="2635187"/>
          </a:xfrm>
        </p:grpSpPr>
        <p:pic>
          <p:nvPicPr>
            <p:cNvPr id="13" name="Picture 3" descr="AfterLight™ in the Surreal™ [Combo] Process on Topaz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1760" y="561937"/>
              <a:ext cx="1474799" cy="18046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8290585" y="2550793"/>
              <a:ext cx="161714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/>
                <a:t>AfterLight</a:t>
              </a:r>
              <a:r>
                <a:rPr lang="en-US" dirty="0"/>
                <a:t>™</a:t>
              </a:r>
            </a:p>
            <a:p>
              <a:r>
                <a:rPr lang="en-US" dirty="0"/>
                <a:t>Color ID # 2946</a:t>
              </a:r>
              <a:endParaRPr lang="en-US" dirty="0">
                <a:effectLst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952490" y="712092"/>
            <a:ext cx="1970049" cy="2634448"/>
            <a:chOff x="119959" y="3764696"/>
            <a:chExt cx="1970049" cy="2634448"/>
          </a:xfrm>
        </p:grpSpPr>
        <p:pic>
          <p:nvPicPr>
            <p:cNvPr id="22" name="Picture 7" descr="Orange Nectar™ + Violet Indulgence® in the Kaleidoscope® Bi-Color Process on Topaz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199" y="3764696"/>
              <a:ext cx="1329571" cy="15875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119959" y="5475814"/>
              <a:ext cx="1970049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Orange Nectar™ + Violet Indulgence®</a:t>
              </a:r>
            </a:p>
            <a:p>
              <a:r>
                <a:rPr lang="en-US" dirty="0"/>
                <a:t>Color ID # 684</a:t>
              </a:r>
              <a:endParaRPr lang="en-US" dirty="0">
                <a:effectLst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263203" y="706530"/>
            <a:ext cx="1725072" cy="2634447"/>
            <a:chOff x="8333641" y="732611"/>
            <a:chExt cx="1725072" cy="2634447"/>
          </a:xfrm>
        </p:grpSpPr>
        <p:pic>
          <p:nvPicPr>
            <p:cNvPr id="25" name="Picture 5" descr="Lavender Frost™ + Pure Pink™ in the Kaleidoscope® Bi-Color Process on Topaz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19298" y="732611"/>
              <a:ext cx="1353758" cy="15875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25"/>
            <p:cNvSpPr/>
            <p:nvPr/>
          </p:nvSpPr>
          <p:spPr>
            <a:xfrm>
              <a:off x="8333641" y="2443728"/>
              <a:ext cx="172507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Lavender Frost™ + Pure Pink™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369</a:t>
              </a:r>
              <a:endParaRPr lang="en-US" dirty="0"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778203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658983" y="1954440"/>
            <a:ext cx="8961119" cy="2709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50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QUARTZ</a:t>
            </a:r>
            <a:endParaRPr lang="en-US" sz="150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93127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169625" y="143452"/>
            <a:ext cx="1852749" cy="5623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TOPAZ</a:t>
            </a:r>
            <a:endParaRPr lang="en-US" sz="3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548111" y="845799"/>
            <a:ext cx="1780513" cy="2445442"/>
            <a:chOff x="5977259" y="3438443"/>
            <a:chExt cx="1780513" cy="2445442"/>
          </a:xfrm>
        </p:grpSpPr>
        <p:pic>
          <p:nvPicPr>
            <p:cNvPr id="58" name="Picture 10" descr="Curiosity™ in the QueMyst™ Process on Topaz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7259" y="3438443"/>
              <a:ext cx="1780513" cy="17643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9" name="Rectangle 58"/>
            <p:cNvSpPr/>
            <p:nvPr/>
          </p:nvSpPr>
          <p:spPr>
            <a:xfrm>
              <a:off x="6011285" y="5237554"/>
              <a:ext cx="171246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Curiosity™</a:t>
              </a:r>
            </a:p>
            <a:p>
              <a:r>
                <a:rPr lang="en-US" dirty="0"/>
                <a:t>Color ID # 1131 </a:t>
              </a:r>
              <a:endParaRPr lang="en-US" dirty="0">
                <a:effectLst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2782767" y="845798"/>
            <a:ext cx="1743974" cy="2445444"/>
            <a:chOff x="10278474" y="604836"/>
            <a:chExt cx="1743974" cy="2445444"/>
          </a:xfrm>
        </p:grpSpPr>
        <p:pic>
          <p:nvPicPr>
            <p:cNvPr id="61" name="Picture 6" descr="Brown Tassel™ in the QueMyst™ Process on Topaz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8474" y="604836"/>
              <a:ext cx="1743974" cy="1764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" name="Rectangle 61"/>
            <p:cNvSpPr/>
            <p:nvPr/>
          </p:nvSpPr>
          <p:spPr>
            <a:xfrm>
              <a:off x="10367322" y="2403949"/>
              <a:ext cx="156866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Brown Tassel™</a:t>
              </a:r>
            </a:p>
            <a:p>
              <a:r>
                <a:rPr lang="en-US" dirty="0"/>
                <a:t>Color ID # 118</a:t>
              </a:r>
              <a:endParaRPr lang="en-US" dirty="0">
                <a:effectLst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0035977" y="845798"/>
            <a:ext cx="1739504" cy="2445443"/>
            <a:chOff x="2245994" y="3553725"/>
            <a:chExt cx="1739504" cy="2445443"/>
          </a:xfrm>
        </p:grpSpPr>
        <p:pic>
          <p:nvPicPr>
            <p:cNvPr id="64" name="Picture 8" descr="Sky Miracle™ in the QueMyst™ Process on Topaz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5305" y="3553725"/>
              <a:ext cx="1391482" cy="1799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" name="Rectangle 64"/>
            <p:cNvSpPr/>
            <p:nvPr/>
          </p:nvSpPr>
          <p:spPr>
            <a:xfrm>
              <a:off x="2245994" y="5352837"/>
              <a:ext cx="173950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Sky Miracle™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1128</a:t>
              </a:r>
              <a:endParaRPr lang="en-US" dirty="0">
                <a:effectLst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7683239" y="845799"/>
            <a:ext cx="1792898" cy="2445442"/>
            <a:chOff x="387188" y="870112"/>
            <a:chExt cx="1792898" cy="2445442"/>
          </a:xfrm>
        </p:grpSpPr>
        <p:pic>
          <p:nvPicPr>
            <p:cNvPr id="67" name="Picture 1" descr="Dusky Dame™ in the Pandora™ Process on Topaz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188" y="870112"/>
              <a:ext cx="1792898" cy="1764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8" name="Rectangle 67"/>
            <p:cNvSpPr/>
            <p:nvPr/>
          </p:nvSpPr>
          <p:spPr>
            <a:xfrm>
              <a:off x="487586" y="2669223"/>
              <a:ext cx="163239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Dusky Dame™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2089</a:t>
              </a:r>
              <a:endParaRPr lang="en-US" dirty="0">
                <a:effectLst/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5233016" y="851245"/>
            <a:ext cx="1751367" cy="2439996"/>
            <a:chOff x="2218576" y="502920"/>
            <a:chExt cx="1751367" cy="2439996"/>
          </a:xfrm>
        </p:grpSpPr>
        <p:pic>
          <p:nvPicPr>
            <p:cNvPr id="82" name="Picture 2" descr="Quintessence™ in the QueMyst™ Process on Topaz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4110" y="502920"/>
              <a:ext cx="1448746" cy="17588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3" name="Rectangle 82"/>
            <p:cNvSpPr/>
            <p:nvPr/>
          </p:nvSpPr>
          <p:spPr>
            <a:xfrm>
              <a:off x="2218576" y="2296585"/>
              <a:ext cx="175136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Quintessence™</a:t>
              </a:r>
            </a:p>
            <a:p>
              <a:r>
                <a:rPr lang="en-US" dirty="0"/>
                <a:t>Color ID # 1139 </a:t>
              </a:r>
              <a:endParaRPr lang="en-US" dirty="0">
                <a:effectLst/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7842983" y="3580476"/>
            <a:ext cx="1712647" cy="2445443"/>
            <a:chOff x="10147403" y="489103"/>
            <a:chExt cx="1712647" cy="2445443"/>
          </a:xfrm>
        </p:grpSpPr>
        <p:pic>
          <p:nvPicPr>
            <p:cNvPr id="85" name="Picture 6" descr="Crimson Pansy™ in the Pandora™ Process on Topaz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87000" y="489103"/>
              <a:ext cx="1433454" cy="17659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6" name="Rectangle 85"/>
            <p:cNvSpPr/>
            <p:nvPr/>
          </p:nvSpPr>
          <p:spPr>
            <a:xfrm>
              <a:off x="10147403" y="2288215"/>
              <a:ext cx="171264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Crimson Pansy™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2100</a:t>
              </a:r>
              <a:endParaRPr lang="en-US" dirty="0">
                <a:effectLst/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2911597" y="3580476"/>
            <a:ext cx="1667006" cy="2445443"/>
            <a:chOff x="4365243" y="3373215"/>
            <a:chExt cx="1667006" cy="2412237"/>
          </a:xfrm>
        </p:grpSpPr>
        <p:pic>
          <p:nvPicPr>
            <p:cNvPr id="91" name="Picture 9" descr="Fox™ in the QueMyst™ Process on Topaz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2941" y="3373215"/>
              <a:ext cx="1451610" cy="17438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" name="Rectangle 91"/>
            <p:cNvSpPr/>
            <p:nvPr/>
          </p:nvSpPr>
          <p:spPr>
            <a:xfrm>
              <a:off x="4365243" y="5139121"/>
              <a:ext cx="166700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Fox™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1132</a:t>
              </a:r>
              <a:endParaRPr lang="en-US" dirty="0">
                <a:effectLst/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548942" y="3580476"/>
            <a:ext cx="1817754" cy="2445443"/>
            <a:chOff x="411480" y="3593572"/>
            <a:chExt cx="1817754" cy="2194307"/>
          </a:xfrm>
        </p:grpSpPr>
        <p:pic>
          <p:nvPicPr>
            <p:cNvPr id="94" name="Picture 7" descr="Forget-Me-Not™ in the QueMyst™ Process on Topaz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" y="3593572"/>
              <a:ext cx="1746486" cy="15695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5" name="Rectangle 94"/>
            <p:cNvSpPr/>
            <p:nvPr/>
          </p:nvSpPr>
          <p:spPr>
            <a:xfrm>
              <a:off x="448721" y="5178127"/>
              <a:ext cx="1780513" cy="6097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Forget-Me-Not™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2476</a:t>
              </a:r>
              <a:endParaRPr lang="en-US" dirty="0">
                <a:effectLst/>
              </a:endParaRP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10078840" y="3580475"/>
            <a:ext cx="1739504" cy="2445444"/>
            <a:chOff x="7982903" y="453282"/>
            <a:chExt cx="1739504" cy="2445444"/>
          </a:xfrm>
        </p:grpSpPr>
        <p:pic>
          <p:nvPicPr>
            <p:cNvPr id="97" name="Picture 5" descr="Tessa's Song™ in the QueMyst™ Process on Topaz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94477" y="453282"/>
              <a:ext cx="1316356" cy="1749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8" name="Rectangle 97"/>
            <p:cNvSpPr/>
            <p:nvPr/>
          </p:nvSpPr>
          <p:spPr>
            <a:xfrm>
              <a:off x="7982903" y="2252395"/>
              <a:ext cx="173950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Tessa's Song™</a:t>
              </a:r>
            </a:p>
            <a:p>
              <a:r>
                <a:rPr lang="en-US" dirty="0"/>
                <a:t>Color ID # 2010</a:t>
              </a:r>
              <a:endParaRPr lang="en-US" dirty="0">
                <a:effectLst/>
              </a:endParaRP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5110506" y="3580476"/>
            <a:ext cx="1970985" cy="2445443"/>
            <a:chOff x="3372456" y="3657599"/>
            <a:chExt cx="1970985" cy="2445443"/>
          </a:xfrm>
        </p:grpSpPr>
        <p:pic>
          <p:nvPicPr>
            <p:cNvPr id="106" name="Picture 9" descr="Franklin's Vision™ in the QueMyst™ Process on Topaz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8369" y="3657599"/>
              <a:ext cx="1493007" cy="17659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7" name="Rectangle 106"/>
            <p:cNvSpPr/>
            <p:nvPr/>
          </p:nvSpPr>
          <p:spPr>
            <a:xfrm>
              <a:off x="3372456" y="5456711"/>
              <a:ext cx="197098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Franklin's Vision™</a:t>
              </a:r>
            </a:p>
            <a:p>
              <a:r>
                <a:rPr lang="en-US" dirty="0"/>
                <a:t>Color ID # 1121</a:t>
              </a:r>
              <a:endParaRPr lang="en-US" dirty="0"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702298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049882" y="132896"/>
            <a:ext cx="2244635" cy="56233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QUARTZ</a:t>
            </a:r>
            <a:endParaRPr lang="en-US" sz="3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95561" y="797177"/>
            <a:ext cx="2195514" cy="2478912"/>
            <a:chOff x="-119256" y="583311"/>
            <a:chExt cx="2195514" cy="2478912"/>
          </a:xfrm>
        </p:grpSpPr>
        <p:pic>
          <p:nvPicPr>
            <p:cNvPr id="4" name="Picture 1" descr="Absolute Perfection™ in the Outer Limits™ Process on Quartz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120" y="583311"/>
              <a:ext cx="1294320" cy="16767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-119256" y="2415892"/>
              <a:ext cx="219551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Absolute Perfection™</a:t>
              </a:r>
            </a:p>
            <a:p>
              <a:r>
                <a:rPr lang="en-US" dirty="0"/>
                <a:t>Color ID # 1682</a:t>
              </a:r>
              <a:endParaRPr lang="en-US" dirty="0">
                <a:effectLst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281600" y="797177"/>
            <a:ext cx="1753810" cy="2481584"/>
            <a:chOff x="5961729" y="718627"/>
            <a:chExt cx="1753810" cy="2481584"/>
          </a:xfrm>
        </p:grpSpPr>
        <p:pic>
          <p:nvPicPr>
            <p:cNvPr id="7" name="Picture 4" descr="April Lilac™ in the Outer Limits™ Process on Quartz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1729" y="718627"/>
              <a:ext cx="1753810" cy="16767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6030500" y="2553880"/>
              <a:ext cx="161626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April Lilac™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1520</a:t>
              </a:r>
              <a:endParaRPr lang="en-US" dirty="0">
                <a:effectLst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470543" y="792058"/>
            <a:ext cx="1974492" cy="2484030"/>
            <a:chOff x="6165642" y="3889670"/>
            <a:chExt cx="1974492" cy="2484030"/>
          </a:xfrm>
        </p:grpSpPr>
        <p:pic>
          <p:nvPicPr>
            <p:cNvPr id="19" name="Picture 10" descr="Dressing The Part™ in the AzoMagic™ Process on Quartz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7690" y="3889670"/>
              <a:ext cx="1370396" cy="1681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6165642" y="5727369"/>
              <a:ext cx="197449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Dressing The Part™</a:t>
              </a:r>
            </a:p>
            <a:p>
              <a:r>
                <a:rPr lang="en-US" dirty="0"/>
                <a:t>Color ID # 3311</a:t>
              </a:r>
              <a:endParaRPr lang="en-US" dirty="0">
                <a:effectLst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9948940" y="792058"/>
            <a:ext cx="1674511" cy="2484030"/>
            <a:chOff x="9965342" y="3991613"/>
            <a:chExt cx="1674511" cy="2484030"/>
          </a:xfrm>
        </p:grpSpPr>
        <p:pic>
          <p:nvPicPr>
            <p:cNvPr id="22" name="Picture 12" descr="Egotist Purple™ in the Outer Limits™ Process on Quartz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6949" y="3991613"/>
              <a:ext cx="1391004" cy="1681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9965342" y="5829312"/>
              <a:ext cx="167451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Egotist Purple™</a:t>
              </a:r>
            </a:p>
            <a:p>
              <a:r>
                <a:rPr lang="en-US" dirty="0"/>
                <a:t>Color ID # 1668</a:t>
              </a:r>
              <a:endParaRPr lang="en-US" dirty="0">
                <a:effectLst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230367" y="3570514"/>
            <a:ext cx="1681163" cy="2511732"/>
            <a:chOff x="338933" y="553959"/>
            <a:chExt cx="1681163" cy="2511732"/>
          </a:xfrm>
        </p:grpSpPr>
        <p:pic>
          <p:nvPicPr>
            <p:cNvPr id="28" name="Picture 1" descr="A World Apart™ in the AzoMagic™ Process on Quartz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651" y="553959"/>
              <a:ext cx="1385728" cy="1714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Rectangle 28"/>
            <p:cNvSpPr/>
            <p:nvPr/>
          </p:nvSpPr>
          <p:spPr>
            <a:xfrm>
              <a:off x="338933" y="2419360"/>
              <a:ext cx="168116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A World Apart™</a:t>
              </a:r>
            </a:p>
            <a:p>
              <a:r>
                <a:rPr lang="en-US" dirty="0"/>
                <a:t>Color ID # 3324</a:t>
              </a:r>
              <a:endParaRPr lang="en-US" dirty="0">
                <a:effectLst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734579" y="797177"/>
            <a:ext cx="1793878" cy="2478912"/>
            <a:chOff x="4944483" y="963278"/>
            <a:chExt cx="1793878" cy="2478912"/>
          </a:xfrm>
        </p:grpSpPr>
        <p:pic>
          <p:nvPicPr>
            <p:cNvPr id="34" name="Picture 1" descr="Lotus Blossom™ in the QuartzKaleido™ Process on Quartz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4483" y="963278"/>
              <a:ext cx="1793878" cy="16767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Rectangle 34"/>
            <p:cNvSpPr/>
            <p:nvPr/>
          </p:nvSpPr>
          <p:spPr>
            <a:xfrm>
              <a:off x="4973716" y="2795859"/>
              <a:ext cx="173541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Lotus Blossom™</a:t>
              </a:r>
            </a:p>
            <a:p>
              <a:r>
                <a:rPr lang="en-US" dirty="0" smtClean="0"/>
                <a:t>Color ID # 3455 </a:t>
              </a:r>
              <a:endParaRPr lang="en-US" dirty="0">
                <a:effectLst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027748" y="3570513"/>
            <a:ext cx="1612130" cy="2511733"/>
            <a:chOff x="269672" y="3044001"/>
            <a:chExt cx="1612130" cy="2511733"/>
          </a:xfrm>
        </p:grpSpPr>
        <p:pic>
          <p:nvPicPr>
            <p:cNvPr id="43" name="Picture 18" descr="DoSiDo™ in the Outer Limits™ Process on Quartz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780" y="3044001"/>
              <a:ext cx="1395915" cy="1714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Rectangle 43"/>
            <p:cNvSpPr/>
            <p:nvPr/>
          </p:nvSpPr>
          <p:spPr>
            <a:xfrm>
              <a:off x="269672" y="4909403"/>
              <a:ext cx="161213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/>
                <a:t>DoSiDo</a:t>
              </a:r>
              <a:r>
                <a:rPr lang="en-US" dirty="0"/>
                <a:t>™</a:t>
              </a:r>
            </a:p>
            <a:p>
              <a:r>
                <a:rPr lang="en-US" dirty="0"/>
                <a:t>Color ID # 1517</a:t>
              </a:r>
              <a:endParaRPr lang="en-US" dirty="0">
                <a:effectLst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9042326" y="3570512"/>
            <a:ext cx="1641737" cy="2511733"/>
            <a:chOff x="2001846" y="3094391"/>
            <a:chExt cx="1641737" cy="2511733"/>
          </a:xfrm>
        </p:grpSpPr>
        <p:pic>
          <p:nvPicPr>
            <p:cNvPr id="46" name="Picture 20" descr="Peccadillo™ in the Outer Limits™ Process on Quartz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7567" y="3094391"/>
              <a:ext cx="1290296" cy="1714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Rectangle 46"/>
            <p:cNvSpPr/>
            <p:nvPr/>
          </p:nvSpPr>
          <p:spPr>
            <a:xfrm>
              <a:off x="2001846" y="4959793"/>
              <a:ext cx="164173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Peccadillo™</a:t>
              </a:r>
            </a:p>
            <a:p>
              <a:r>
                <a:rPr lang="en-US" dirty="0"/>
                <a:t>Color ID # 1500</a:t>
              </a:r>
              <a:endParaRPr lang="en-US" dirty="0">
                <a:effectLst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6577468" y="3570513"/>
            <a:ext cx="1640732" cy="2511732"/>
            <a:chOff x="505679" y="730998"/>
            <a:chExt cx="1640732" cy="2511732"/>
          </a:xfrm>
        </p:grpSpPr>
        <p:pic>
          <p:nvPicPr>
            <p:cNvPr id="49" name="Picture 1" descr="Two Step Iris™ in the AzoMagic™ Process on Quartz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113" y="730998"/>
              <a:ext cx="1445865" cy="1714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Rectangle 49"/>
            <p:cNvSpPr/>
            <p:nvPr/>
          </p:nvSpPr>
          <p:spPr>
            <a:xfrm>
              <a:off x="505679" y="2596399"/>
              <a:ext cx="164073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Two Step Iris™</a:t>
              </a:r>
            </a:p>
            <a:p>
              <a:r>
                <a:rPr lang="en-US" dirty="0"/>
                <a:t>Color ID # 3620</a:t>
              </a:r>
              <a:endParaRPr lang="en-US" dirty="0"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156536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049882" y="132896"/>
            <a:ext cx="2244635" cy="56233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QUARTZ</a:t>
            </a:r>
            <a:endParaRPr lang="en-US" sz="3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066787" y="792733"/>
            <a:ext cx="1640732" cy="2536282"/>
            <a:chOff x="7819242" y="867362"/>
            <a:chExt cx="1640732" cy="2536282"/>
          </a:xfrm>
        </p:grpSpPr>
        <p:pic>
          <p:nvPicPr>
            <p:cNvPr id="4" name="Picture 5" descr="Puzzled Plum™ in the QuartzKaleido™ Process on Quartz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3458" y="867362"/>
              <a:ext cx="1391054" cy="1699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7819242" y="2757313"/>
              <a:ext cx="164073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Puzzled Plum™</a:t>
              </a:r>
            </a:p>
            <a:p>
              <a:r>
                <a:rPr lang="en-US" dirty="0"/>
                <a:t>Color ID # 3231</a:t>
              </a:r>
              <a:endParaRPr lang="en-US" dirty="0">
                <a:effectLst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457656" y="797110"/>
            <a:ext cx="1953242" cy="2531905"/>
            <a:chOff x="9878952" y="871738"/>
            <a:chExt cx="1953242" cy="253190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89397" y="871738"/>
              <a:ext cx="1332356" cy="1694972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9878952" y="2757312"/>
              <a:ext cx="195324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Likely To Succeed™</a:t>
              </a:r>
            </a:p>
            <a:p>
              <a:r>
                <a:rPr lang="en-US" dirty="0"/>
                <a:t>Color ID # 3270</a:t>
              </a:r>
              <a:endParaRPr lang="en-US" dirty="0">
                <a:effectLst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40715" y="3571565"/>
            <a:ext cx="1849252" cy="2492743"/>
            <a:chOff x="2085206" y="3383653"/>
            <a:chExt cx="1849252" cy="2492743"/>
          </a:xfrm>
        </p:grpSpPr>
        <p:pic>
          <p:nvPicPr>
            <p:cNvPr id="22" name="Picture 16" descr="Legacy N Orchid™ in the Outer Limits™ Process on Quartz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2225" y="3383653"/>
              <a:ext cx="1375215" cy="16686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2085206" y="5221595"/>
              <a:ext cx="1849252" cy="6548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Legacy N Orchid™</a:t>
              </a:r>
            </a:p>
            <a:p>
              <a:r>
                <a:rPr lang="en-US" dirty="0"/>
                <a:t>Color ID # 2040</a:t>
              </a:r>
              <a:endParaRPr lang="en-US" dirty="0">
                <a:effectLst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177989" y="3571565"/>
            <a:ext cx="1635409" cy="2492743"/>
            <a:chOff x="2147140" y="3591876"/>
            <a:chExt cx="1635409" cy="2492743"/>
          </a:xfrm>
        </p:grpSpPr>
        <p:pic>
          <p:nvPicPr>
            <p:cNvPr id="25" name="Picture 16" descr="FlashBack™ in the Outer Limits™ Process on Quartz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5843" y="3591876"/>
              <a:ext cx="1410827" cy="16686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25"/>
            <p:cNvSpPr/>
            <p:nvPr/>
          </p:nvSpPr>
          <p:spPr>
            <a:xfrm>
              <a:off x="2147140" y="5438288"/>
              <a:ext cx="163540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/>
                <a:t>FlashBack</a:t>
              </a:r>
              <a:r>
                <a:rPr lang="en-US" dirty="0"/>
                <a:t>™</a:t>
              </a:r>
            </a:p>
            <a:p>
              <a:r>
                <a:rPr lang="en-US" dirty="0"/>
                <a:t>Color ID # 2041</a:t>
              </a:r>
              <a:endParaRPr lang="en-US" dirty="0">
                <a:effectLst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0026408" y="3571566"/>
            <a:ext cx="1650750" cy="2492742"/>
            <a:chOff x="2231317" y="505877"/>
            <a:chExt cx="1650750" cy="2492742"/>
          </a:xfrm>
        </p:grpSpPr>
        <p:pic>
          <p:nvPicPr>
            <p:cNvPr id="28" name="Picture 2" descr="Froggy Bliss™ in the Outer Limits™ Process on Quartz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5947" y="505877"/>
              <a:ext cx="1381491" cy="16686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Rectangle 28"/>
            <p:cNvSpPr/>
            <p:nvPr/>
          </p:nvSpPr>
          <p:spPr>
            <a:xfrm>
              <a:off x="2231317" y="2352288"/>
              <a:ext cx="165075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Froggy Bliss™</a:t>
              </a:r>
            </a:p>
            <a:p>
              <a:r>
                <a:rPr lang="en-US" dirty="0"/>
                <a:t>Color ID # 1669</a:t>
              </a:r>
              <a:endParaRPr lang="en-US" dirty="0">
                <a:effectLst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372240" y="3571565"/>
            <a:ext cx="2124075" cy="2492743"/>
            <a:chOff x="3896799" y="3930261"/>
            <a:chExt cx="2124075" cy="2492743"/>
          </a:xfrm>
        </p:grpSpPr>
        <p:pic>
          <p:nvPicPr>
            <p:cNvPr id="31" name="Picture 9" descr="Grapefruit Daiquiri™ in the Outer Limits™ Process on Quartz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5535" y="3930261"/>
              <a:ext cx="1626605" cy="16727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Rectangle 31"/>
            <p:cNvSpPr/>
            <p:nvPr/>
          </p:nvSpPr>
          <p:spPr>
            <a:xfrm>
              <a:off x="3896799" y="5776673"/>
              <a:ext cx="212407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Grapefruit Daiquiri™</a:t>
              </a:r>
            </a:p>
            <a:p>
              <a:r>
                <a:rPr lang="en-US" dirty="0"/>
                <a:t>Color ID # 1672 </a:t>
              </a:r>
              <a:endParaRPr lang="en-US" dirty="0">
                <a:effectLst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774965" y="3571565"/>
            <a:ext cx="1634572" cy="2492743"/>
            <a:chOff x="4272152" y="464483"/>
            <a:chExt cx="1634572" cy="2492743"/>
          </a:xfrm>
        </p:grpSpPr>
        <p:pic>
          <p:nvPicPr>
            <p:cNvPr id="34" name="Picture 3" descr="Chatty™ in the Outer Limits™ Process on Quartz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4655" y="464483"/>
              <a:ext cx="1602069" cy="1668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Rectangle 34"/>
            <p:cNvSpPr/>
            <p:nvPr/>
          </p:nvSpPr>
          <p:spPr>
            <a:xfrm>
              <a:off x="4272152" y="2310895"/>
              <a:ext cx="162354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Chatty™</a:t>
              </a:r>
            </a:p>
            <a:p>
              <a:r>
                <a:rPr lang="en-US" dirty="0"/>
                <a:t>Color ID # 2284</a:t>
              </a:r>
              <a:endParaRPr lang="en-US" dirty="0">
                <a:effectLst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77292" y="797109"/>
            <a:ext cx="1654221" cy="2531907"/>
            <a:chOff x="4095442" y="3641471"/>
            <a:chExt cx="1654221" cy="2531907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5284" y="3641471"/>
              <a:ext cx="1414539" cy="1699348"/>
            </a:xfrm>
            <a:prstGeom prst="rect">
              <a:avLst/>
            </a:prstGeom>
          </p:spPr>
        </p:pic>
        <p:sp>
          <p:nvSpPr>
            <p:cNvPr id="38" name="Rectangle 37"/>
            <p:cNvSpPr/>
            <p:nvPr/>
          </p:nvSpPr>
          <p:spPr>
            <a:xfrm>
              <a:off x="4095442" y="5527047"/>
              <a:ext cx="165422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Fashion Days™</a:t>
              </a:r>
            </a:p>
            <a:p>
              <a:r>
                <a:rPr lang="en-US" dirty="0"/>
                <a:t>Color ID # 3232</a:t>
              </a:r>
              <a:endParaRPr lang="en-US" dirty="0">
                <a:effectLst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2679954" y="797109"/>
            <a:ext cx="1718553" cy="2531907"/>
            <a:chOff x="9942428" y="709104"/>
            <a:chExt cx="1718553" cy="2531907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2991" y="709104"/>
              <a:ext cx="1457428" cy="1699349"/>
            </a:xfrm>
            <a:prstGeom prst="rect">
              <a:avLst/>
            </a:prstGeom>
          </p:spPr>
        </p:pic>
        <p:sp>
          <p:nvSpPr>
            <p:cNvPr id="41" name="Rectangle 40"/>
            <p:cNvSpPr/>
            <p:nvPr/>
          </p:nvSpPr>
          <p:spPr>
            <a:xfrm>
              <a:off x="9942428" y="2594680"/>
              <a:ext cx="171855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Naughty Read™</a:t>
              </a:r>
            </a:p>
            <a:p>
              <a:r>
                <a:rPr lang="en-US" dirty="0"/>
                <a:t>Color ID # 3294</a:t>
              </a:r>
              <a:endParaRPr lang="en-US" dirty="0">
                <a:effectLst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9839668" y="792733"/>
            <a:ext cx="1771049" cy="2536282"/>
            <a:chOff x="1965009" y="3720198"/>
            <a:chExt cx="1771049" cy="2536282"/>
          </a:xfrm>
        </p:grpSpPr>
        <p:pic>
          <p:nvPicPr>
            <p:cNvPr id="46" name="Picture 8" descr="Blue Nimbus™ in the Outer Limits™ Process on Quartz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5009" y="3720198"/>
              <a:ext cx="1771049" cy="1699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Rectangle 46"/>
            <p:cNvSpPr/>
            <p:nvPr/>
          </p:nvSpPr>
          <p:spPr>
            <a:xfrm>
              <a:off x="2020070" y="5610149"/>
              <a:ext cx="166092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Blue Nimbus™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2699</a:t>
              </a:r>
              <a:endParaRPr lang="en-US" dirty="0"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61431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049882" y="132896"/>
            <a:ext cx="2244635" cy="56233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QUARTZ</a:t>
            </a:r>
            <a:endParaRPr lang="en-US" sz="3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9995781" y="817534"/>
            <a:ext cx="1652588" cy="2488005"/>
            <a:chOff x="9957682" y="723194"/>
            <a:chExt cx="1652588" cy="2488005"/>
          </a:xfrm>
        </p:grpSpPr>
        <p:pic>
          <p:nvPicPr>
            <p:cNvPr id="7" name="Picture 18" descr="Lost Lovers™ in the QuartzKaleido™ Process on Quartz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08187" y="723194"/>
              <a:ext cx="1351579" cy="16919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9957682" y="2564868"/>
              <a:ext cx="165258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Lost Lovers™</a:t>
              </a:r>
            </a:p>
            <a:p>
              <a:r>
                <a:rPr lang="en-US" dirty="0"/>
                <a:t>Color ID # 3245</a:t>
              </a:r>
              <a:endParaRPr lang="en-US" dirty="0">
                <a:effectLst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08454" y="817534"/>
            <a:ext cx="1966913" cy="2488009"/>
            <a:chOff x="2136106" y="793505"/>
            <a:chExt cx="1966913" cy="2488009"/>
          </a:xfrm>
        </p:grpSpPr>
        <p:pic>
          <p:nvPicPr>
            <p:cNvPr id="19" name="Picture 2" descr="Evening Shadows™ in the Outer Limits™ Process on Quartz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5843" y="793505"/>
              <a:ext cx="1707440" cy="16919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2136106" y="2635183"/>
              <a:ext cx="196691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Evening Shadows™</a:t>
              </a:r>
            </a:p>
            <a:p>
              <a:r>
                <a:rPr lang="en-US" dirty="0"/>
                <a:t>Color ID # 1514</a:t>
              </a:r>
              <a:endParaRPr lang="en-US" dirty="0">
                <a:effectLst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244063" y="817534"/>
            <a:ext cx="1657494" cy="2488006"/>
            <a:chOff x="2127851" y="723194"/>
            <a:chExt cx="1657494" cy="2488006"/>
          </a:xfrm>
        </p:grpSpPr>
        <p:pic>
          <p:nvPicPr>
            <p:cNvPr id="28" name="Picture 2" descr="Instant Indigo™ in the Outer Limits™ Process on Quartz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8433" y="723194"/>
              <a:ext cx="1413525" cy="16919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Rectangle 28"/>
            <p:cNvSpPr/>
            <p:nvPr/>
          </p:nvSpPr>
          <p:spPr>
            <a:xfrm>
              <a:off x="2127851" y="2564869"/>
              <a:ext cx="165749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Instant Indigo™</a:t>
              </a:r>
            </a:p>
            <a:p>
              <a:r>
                <a:rPr lang="en-US" dirty="0"/>
                <a:t>Color ID # 2039</a:t>
              </a:r>
              <a:endParaRPr lang="en-US" dirty="0">
                <a:effectLst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567110" y="817534"/>
            <a:ext cx="1635367" cy="2488005"/>
            <a:chOff x="10028140" y="861335"/>
            <a:chExt cx="1635367" cy="2488005"/>
          </a:xfrm>
        </p:grpSpPr>
        <p:pic>
          <p:nvPicPr>
            <p:cNvPr id="40" name="Picture 6" descr="Wait and See™ in the QuartzKaleido™ Process on Quartz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75133" y="861335"/>
              <a:ext cx="1341382" cy="16919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Rectangle 40"/>
            <p:cNvSpPr/>
            <p:nvPr/>
          </p:nvSpPr>
          <p:spPr>
            <a:xfrm>
              <a:off x="10028140" y="2703009"/>
              <a:ext cx="163536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Wait and See™</a:t>
              </a:r>
            </a:p>
            <a:p>
              <a:r>
                <a:rPr lang="en-US" dirty="0"/>
                <a:t>Color ID # 3342</a:t>
              </a:r>
              <a:endParaRPr lang="en-US" dirty="0">
                <a:effectLst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465492" y="3566890"/>
            <a:ext cx="1819749" cy="2488005"/>
            <a:chOff x="7528637" y="694538"/>
            <a:chExt cx="1819749" cy="2488005"/>
          </a:xfrm>
        </p:grpSpPr>
        <p:pic>
          <p:nvPicPr>
            <p:cNvPr id="49" name="Picture 6" descr="Bright &amp; Free™ in the AzoMagic™ Process on Quartz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8637" y="694538"/>
              <a:ext cx="1819749" cy="18416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Rectangle 49"/>
            <p:cNvSpPr/>
            <p:nvPr/>
          </p:nvSpPr>
          <p:spPr>
            <a:xfrm>
              <a:off x="7609682" y="2536212"/>
              <a:ext cx="165765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Bright &amp; Free™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3317</a:t>
              </a:r>
              <a:endParaRPr lang="en-US" dirty="0">
                <a:effectLst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4042046" y="3566890"/>
            <a:ext cx="1825082" cy="2488005"/>
            <a:chOff x="661481" y="3429000"/>
            <a:chExt cx="1825082" cy="2488005"/>
          </a:xfrm>
        </p:grpSpPr>
        <p:pic>
          <p:nvPicPr>
            <p:cNvPr id="52" name="Picture 4" descr="Blooming Lilac™ in the AzoMagic™ Process on Quartz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481" y="3429000"/>
              <a:ext cx="1825082" cy="18416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Rectangle 52"/>
            <p:cNvSpPr/>
            <p:nvPr/>
          </p:nvSpPr>
          <p:spPr>
            <a:xfrm>
              <a:off x="724473" y="5270674"/>
              <a:ext cx="169909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Blooming Lilac™</a:t>
              </a:r>
            </a:p>
            <a:p>
              <a:r>
                <a:rPr lang="en-US" dirty="0"/>
                <a:t>Color ID # 4249</a:t>
              </a:r>
              <a:endParaRPr lang="en-US" dirty="0">
                <a:effectLst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2863713" y="817534"/>
            <a:ext cx="1728240" cy="2488007"/>
            <a:chOff x="2879176" y="3806784"/>
            <a:chExt cx="1728240" cy="2488007"/>
          </a:xfrm>
        </p:grpSpPr>
        <p:pic>
          <p:nvPicPr>
            <p:cNvPr id="58" name="Picture 9" descr="Purple Quest™ in the AzoMagic™ Process on Quartz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9176" y="3806784"/>
              <a:ext cx="1728240" cy="16919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9" name="Rectangle 58"/>
            <p:cNvSpPr/>
            <p:nvPr/>
          </p:nvSpPr>
          <p:spPr>
            <a:xfrm>
              <a:off x="2930852" y="5648460"/>
              <a:ext cx="162488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Purple Quest™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3461</a:t>
              </a:r>
              <a:endParaRPr lang="en-US" dirty="0">
                <a:effectLst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6461079" y="3564209"/>
            <a:ext cx="1666875" cy="2490686"/>
            <a:chOff x="4465217" y="3235036"/>
            <a:chExt cx="1666875" cy="2490686"/>
          </a:xfrm>
        </p:grpSpPr>
        <p:pic>
          <p:nvPicPr>
            <p:cNvPr id="64" name="Picture 9" descr="Purple Chic™ in the Outer Limits™ Process on Quartz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0840" y="3235036"/>
              <a:ext cx="1512144" cy="18389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" name="Rectangle 64"/>
            <p:cNvSpPr/>
            <p:nvPr/>
          </p:nvSpPr>
          <p:spPr>
            <a:xfrm>
              <a:off x="4465217" y="5079391"/>
              <a:ext cx="166687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Purple Chic™</a:t>
              </a:r>
            </a:p>
            <a:p>
              <a:r>
                <a:rPr lang="en-US" dirty="0"/>
                <a:t>Color ID # 2283</a:t>
              </a:r>
              <a:endParaRPr lang="en-US" dirty="0">
                <a:effectLst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9025597" y="3564209"/>
            <a:ext cx="1652588" cy="2490686"/>
            <a:chOff x="255487" y="3729038"/>
            <a:chExt cx="1652588" cy="2490686"/>
          </a:xfrm>
        </p:grpSpPr>
        <p:pic>
          <p:nvPicPr>
            <p:cNvPr id="67" name="Picture 15" descr="Flambe Pink™ in the QuartzKaleido™ Process on Quartz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113" y="3729038"/>
              <a:ext cx="1421336" cy="16919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8" name="Rectangle 67"/>
            <p:cNvSpPr/>
            <p:nvPr/>
          </p:nvSpPr>
          <p:spPr>
            <a:xfrm>
              <a:off x="255487" y="5573393"/>
              <a:ext cx="165258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/>
                <a:t>Flambe</a:t>
              </a:r>
              <a:r>
                <a:rPr lang="en-US" dirty="0"/>
                <a:t> Pink™</a:t>
              </a:r>
            </a:p>
            <a:p>
              <a:r>
                <a:rPr lang="en-US" dirty="0"/>
                <a:t>Color ID # 3240</a:t>
              </a:r>
              <a:endParaRPr lang="en-US" dirty="0"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439184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049882" y="132896"/>
            <a:ext cx="2244635" cy="56233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QUARTZ</a:t>
            </a:r>
            <a:endParaRPr lang="en-US" sz="3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0173011" y="3542732"/>
            <a:ext cx="1637486" cy="2482169"/>
            <a:chOff x="5913541" y="734008"/>
            <a:chExt cx="1637486" cy="2482169"/>
          </a:xfrm>
        </p:grpSpPr>
        <p:pic>
          <p:nvPicPr>
            <p:cNvPr id="4" name="Picture 4" descr="Screen Test™ in the QuartzKaleido™ Process on Quartz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0777" y="734008"/>
              <a:ext cx="1243014" cy="1606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5913541" y="2569846"/>
              <a:ext cx="163748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Screen Test™</a:t>
              </a:r>
            </a:p>
            <a:p>
              <a:r>
                <a:rPr lang="en-US" dirty="0"/>
                <a:t>Color ID # 3325</a:t>
              </a:r>
              <a:endParaRPr lang="en-US" dirty="0">
                <a:effectLst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260612" y="3542732"/>
            <a:ext cx="1724025" cy="2482170"/>
            <a:chOff x="6182873" y="3587552"/>
            <a:chExt cx="1724025" cy="2510300"/>
          </a:xfrm>
        </p:grpSpPr>
        <p:pic>
          <p:nvPicPr>
            <p:cNvPr id="7" name="Picture 14" descr="Splurging Feds™ in the QuartzKaleido™ Process on Quartz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3379" y="3587552"/>
              <a:ext cx="1269301" cy="16246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6182873" y="5451521"/>
              <a:ext cx="172402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Splurging Feds™</a:t>
              </a:r>
            </a:p>
            <a:p>
              <a:r>
                <a:rPr lang="en-US" dirty="0"/>
                <a:t>Color ID # 3326</a:t>
              </a:r>
              <a:endParaRPr lang="en-US" dirty="0">
                <a:effectLst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232879" y="862989"/>
            <a:ext cx="1620887" cy="2416044"/>
            <a:chOff x="6269661" y="575512"/>
            <a:chExt cx="1620887" cy="2416044"/>
          </a:xfrm>
        </p:grpSpPr>
        <p:pic>
          <p:nvPicPr>
            <p:cNvPr id="10" name="Picture 4" descr="Tempus Fugit™ in the Outer Limits™ Process on Quartz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7823" y="575512"/>
              <a:ext cx="1184565" cy="1560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6269661" y="2345225"/>
              <a:ext cx="162088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dirty="0" smtClean="0"/>
                <a:t>Tempus </a:t>
              </a:r>
              <a:r>
                <a:rPr lang="es-ES" dirty="0" err="1" smtClean="0"/>
                <a:t>Fugit</a:t>
              </a:r>
              <a:r>
                <a:rPr lang="es-ES" dirty="0" smtClean="0"/>
                <a:t>™</a:t>
              </a:r>
            </a:p>
            <a:p>
              <a:r>
                <a:rPr lang="es-ES" dirty="0" smtClean="0"/>
                <a:t>Color </a:t>
              </a:r>
              <a:r>
                <a:rPr lang="es-ES" dirty="0"/>
                <a:t>ID # </a:t>
              </a:r>
              <a:r>
                <a:rPr lang="es-ES" dirty="0" smtClean="0"/>
                <a:t>1741</a:t>
              </a:r>
              <a:endParaRPr lang="es-ES" dirty="0">
                <a:effectLst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408970" y="862989"/>
            <a:ext cx="1655764" cy="2416044"/>
            <a:chOff x="10220718" y="801159"/>
            <a:chExt cx="1655764" cy="2416044"/>
          </a:xfrm>
        </p:grpSpPr>
        <p:pic>
          <p:nvPicPr>
            <p:cNvPr id="13" name="Picture 6" descr="Posey Violets™ in the Outer Limits™ Process on Quartz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48026" y="801159"/>
              <a:ext cx="1601148" cy="1560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10220718" y="2570872"/>
              <a:ext cx="165576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Posey Violets™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1391</a:t>
              </a:r>
              <a:endParaRPr lang="en-US" dirty="0">
                <a:effectLst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748843" y="3542732"/>
            <a:ext cx="1666875" cy="2482170"/>
            <a:chOff x="7992968" y="723194"/>
            <a:chExt cx="1666875" cy="2482170"/>
          </a:xfrm>
        </p:grpSpPr>
        <p:pic>
          <p:nvPicPr>
            <p:cNvPr id="16" name="Picture 17" descr="Life N Magic™ in the Outer Limits™ Process on Quartz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5912" y="723194"/>
              <a:ext cx="1374476" cy="1606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7992968" y="2559033"/>
              <a:ext cx="166687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Life N Magic™</a:t>
              </a:r>
            </a:p>
            <a:p>
              <a:r>
                <a:rPr lang="en-US" dirty="0"/>
                <a:t>Color ID # 1733</a:t>
              </a:r>
              <a:endParaRPr lang="en-US" dirty="0">
                <a:effectLst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921786" y="862990"/>
            <a:ext cx="1637524" cy="2416043"/>
            <a:chOff x="4116390" y="673436"/>
            <a:chExt cx="1637524" cy="2416043"/>
          </a:xfrm>
        </p:grpSpPr>
        <p:pic>
          <p:nvPicPr>
            <p:cNvPr id="19" name="Picture 3" descr="Apogee™ in the Outer Limits™ Process on Quartz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6390" y="673436"/>
              <a:ext cx="1637524" cy="15608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4122169" y="2443148"/>
              <a:ext cx="162596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Apogee™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2042</a:t>
              </a:r>
              <a:endParaRPr lang="en-US" dirty="0">
                <a:effectLst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844898" y="3557522"/>
            <a:ext cx="1681163" cy="2467378"/>
            <a:chOff x="287834" y="323849"/>
            <a:chExt cx="1681163" cy="2467378"/>
          </a:xfrm>
        </p:grpSpPr>
        <p:pic>
          <p:nvPicPr>
            <p:cNvPr id="22" name="Picture 1" descr="Buddleia Mist™ in the Outer Limits™ Process on Quartz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210" y="323849"/>
              <a:ext cx="1369363" cy="15916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287834" y="2144896"/>
              <a:ext cx="168116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Buddleia Mist™</a:t>
              </a:r>
            </a:p>
            <a:p>
              <a:r>
                <a:rPr lang="en-US" dirty="0"/>
                <a:t>Color ID # 3103</a:t>
              </a:r>
              <a:endParaRPr lang="en-US" dirty="0">
                <a:effectLst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48013" y="862990"/>
            <a:ext cx="1623352" cy="2416043"/>
            <a:chOff x="6088252" y="3960344"/>
            <a:chExt cx="1623352" cy="2416043"/>
          </a:xfrm>
        </p:grpSpPr>
        <p:pic>
          <p:nvPicPr>
            <p:cNvPr id="25" name="Picture 10" descr="Forgetful™ in the Outer Limits™ Process on Quartz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6130" y="3960344"/>
              <a:ext cx="1560896" cy="15608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25"/>
            <p:cNvSpPr/>
            <p:nvPr/>
          </p:nvSpPr>
          <p:spPr>
            <a:xfrm>
              <a:off x="6088252" y="5730056"/>
              <a:ext cx="162335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Forgetful™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1298</a:t>
              </a:r>
              <a:endParaRPr lang="en-US" dirty="0">
                <a:effectLst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47027" y="3542732"/>
            <a:ext cx="1625211" cy="2482918"/>
            <a:chOff x="8183072" y="3529008"/>
            <a:chExt cx="1625211" cy="2482918"/>
          </a:xfrm>
        </p:grpSpPr>
        <p:pic>
          <p:nvPicPr>
            <p:cNvPr id="28" name="Picture 13" descr="Nugae™ in the Outer Limits™ Process on Quartz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3942" y="3529008"/>
              <a:ext cx="1283473" cy="1606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Rectangle 28"/>
            <p:cNvSpPr/>
            <p:nvPr/>
          </p:nvSpPr>
          <p:spPr>
            <a:xfrm>
              <a:off x="8183072" y="5365595"/>
              <a:ext cx="162521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/>
                <a:t>Nugae</a:t>
              </a:r>
              <a:r>
                <a:rPr lang="en-US" dirty="0"/>
                <a:t>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1742</a:t>
              </a:r>
              <a:endParaRPr lang="en-US" dirty="0">
                <a:effectLst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909193" y="862989"/>
            <a:ext cx="1579883" cy="2421660"/>
            <a:chOff x="6284799" y="458867"/>
            <a:chExt cx="1579883" cy="2421660"/>
          </a:xfrm>
        </p:grpSpPr>
        <p:pic>
          <p:nvPicPr>
            <p:cNvPr id="31" name="Picture 4" descr="Classic Orbit™ in the Outer Limits™ Process on Quartz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2107" y="458867"/>
              <a:ext cx="1552575" cy="1560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Rectangle 31"/>
            <p:cNvSpPr/>
            <p:nvPr/>
          </p:nvSpPr>
          <p:spPr>
            <a:xfrm>
              <a:off x="6284799" y="2234196"/>
              <a:ext cx="155257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Classic Orbit™</a:t>
              </a:r>
            </a:p>
            <a:p>
              <a:r>
                <a:rPr lang="en-US" dirty="0"/>
                <a:t>Color ID # 228</a:t>
              </a:r>
              <a:endParaRPr lang="en-US" dirty="0"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9229365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049882" y="132896"/>
            <a:ext cx="2244635" cy="56233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QUARTZ</a:t>
            </a:r>
            <a:endParaRPr lang="en-US" sz="3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0035281" y="839760"/>
            <a:ext cx="1693528" cy="2419771"/>
            <a:chOff x="167406" y="438152"/>
            <a:chExt cx="1693528" cy="2419771"/>
          </a:xfrm>
        </p:grpSpPr>
        <p:pic>
          <p:nvPicPr>
            <p:cNvPr id="4" name="Picture 1" descr="Fuddy Duddy™ in the Outer Limits™ Process on Quartz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696" y="438152"/>
              <a:ext cx="1298949" cy="16038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167406" y="2211592"/>
              <a:ext cx="169352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/>
                <a:t>Fuddy</a:t>
              </a:r>
              <a:r>
                <a:rPr lang="en-US" dirty="0"/>
                <a:t> </a:t>
              </a:r>
              <a:r>
                <a:rPr lang="en-US" dirty="0" err="1"/>
                <a:t>Duddy</a:t>
              </a:r>
              <a:r>
                <a:rPr lang="en-US" dirty="0"/>
                <a:t>™</a:t>
              </a:r>
            </a:p>
            <a:p>
              <a:r>
                <a:rPr lang="en-US" dirty="0"/>
                <a:t>Color ID # 1299 </a:t>
              </a:r>
              <a:endParaRPr lang="en-US" dirty="0">
                <a:effectLst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714692" y="839759"/>
            <a:ext cx="1812267" cy="2419772"/>
            <a:chOff x="1966222" y="3100821"/>
            <a:chExt cx="1812267" cy="2419772"/>
          </a:xfrm>
        </p:grpSpPr>
        <p:pic>
          <p:nvPicPr>
            <p:cNvPr id="7" name="Picture 16" descr="Myth Madness™ in the AzoMagic™ Process on Quartz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0220" y="3100821"/>
              <a:ext cx="1618587" cy="16038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1966222" y="4874262"/>
              <a:ext cx="181226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Myth Madness™</a:t>
              </a:r>
            </a:p>
            <a:p>
              <a:r>
                <a:rPr lang="en-US" dirty="0"/>
                <a:t>Color ID # 3282</a:t>
              </a:r>
              <a:endParaRPr lang="en-US" dirty="0">
                <a:effectLst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53688" y="3537183"/>
            <a:ext cx="1666875" cy="2522565"/>
            <a:chOff x="4138175" y="3027052"/>
            <a:chExt cx="1666875" cy="2522565"/>
          </a:xfrm>
        </p:grpSpPr>
        <p:pic>
          <p:nvPicPr>
            <p:cNvPr id="10" name="Picture 12" descr="Last Dance™ in the Outer Limits™ Process on Quartz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0911" y="3027052"/>
              <a:ext cx="1341405" cy="16038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4138175" y="4903286"/>
              <a:ext cx="166687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Last Dance™</a:t>
              </a:r>
            </a:p>
            <a:p>
              <a:r>
                <a:rPr lang="en-US" dirty="0"/>
                <a:t>Color ID # 1766</a:t>
              </a:r>
              <a:endParaRPr lang="en-US" dirty="0">
                <a:effectLst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309398" y="839759"/>
            <a:ext cx="1633461" cy="2419772"/>
            <a:chOff x="208500" y="3054546"/>
            <a:chExt cx="1633461" cy="2419772"/>
          </a:xfrm>
        </p:grpSpPr>
        <p:pic>
          <p:nvPicPr>
            <p:cNvPr id="13" name="Picture 11" descr="Skeptics™ in the AzoMagic™ Process on Quartz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128" y="3054546"/>
              <a:ext cx="1336560" cy="16038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208500" y="4827987"/>
              <a:ext cx="163346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Skeptics™</a:t>
              </a:r>
            </a:p>
            <a:p>
              <a:r>
                <a:rPr lang="en-US" dirty="0"/>
                <a:t>Color ID # 3284</a:t>
              </a:r>
              <a:endParaRPr lang="en-US" dirty="0">
                <a:effectLst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827193" y="3537183"/>
            <a:ext cx="1656044" cy="2522565"/>
            <a:chOff x="230391" y="3529009"/>
            <a:chExt cx="1656044" cy="2522565"/>
          </a:xfrm>
        </p:grpSpPr>
        <p:pic>
          <p:nvPicPr>
            <p:cNvPr id="16" name="Picture 15" descr="LadyMauve™ in the Outer Limits™ Process on Quartz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125" y="3529009"/>
              <a:ext cx="1258301" cy="16038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230391" y="5405243"/>
              <a:ext cx="165604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 smtClean="0"/>
                <a:t>LadyMauve</a:t>
              </a:r>
              <a:r>
                <a:rPr lang="en-US" dirty="0" smtClean="0"/>
                <a:t>™</a:t>
              </a:r>
            </a:p>
            <a:p>
              <a:r>
                <a:rPr lang="en-US" dirty="0" smtClean="0"/>
                <a:t>Color ID # 1673</a:t>
              </a:r>
              <a:endParaRPr lang="en-US" dirty="0">
                <a:effectLst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289868" y="3537183"/>
            <a:ext cx="1666875" cy="2528690"/>
            <a:chOff x="4101279" y="3296581"/>
            <a:chExt cx="1666875" cy="2528690"/>
          </a:xfrm>
        </p:grpSpPr>
        <p:pic>
          <p:nvPicPr>
            <p:cNvPr id="19" name="Picture 11" descr="Monde™ in the Outer Limits™ Process on Quartz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1358" y="3296581"/>
              <a:ext cx="1311640" cy="16038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4101279" y="5178940"/>
              <a:ext cx="166687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Monde™</a:t>
              </a:r>
            </a:p>
            <a:p>
              <a:r>
                <a:rPr lang="en-US" dirty="0" smtClean="0"/>
                <a:t>Color ID # 1743 </a:t>
              </a:r>
              <a:endParaRPr lang="en-US" dirty="0">
                <a:effectLst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967332" y="839759"/>
            <a:ext cx="1631600" cy="2419773"/>
            <a:chOff x="4056470" y="3706332"/>
            <a:chExt cx="1631600" cy="2419773"/>
          </a:xfrm>
        </p:grpSpPr>
        <p:pic>
          <p:nvPicPr>
            <p:cNvPr id="25" name="Picture 10" descr="Fantabulous™ in the Outer Limits™ Process on Quartz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8547" y="3706332"/>
              <a:ext cx="1287447" cy="16038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25"/>
            <p:cNvSpPr/>
            <p:nvPr/>
          </p:nvSpPr>
          <p:spPr>
            <a:xfrm>
              <a:off x="4056470" y="5479774"/>
              <a:ext cx="16316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Fantabulous™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2698</a:t>
              </a:r>
              <a:endParaRPr lang="en-US" dirty="0">
                <a:effectLst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717796" y="3537183"/>
            <a:ext cx="1760374" cy="2522565"/>
            <a:chOff x="10011070" y="648307"/>
            <a:chExt cx="1760374" cy="2522565"/>
          </a:xfrm>
        </p:grpSpPr>
        <p:pic>
          <p:nvPicPr>
            <p:cNvPr id="31" name="Picture 1" descr="British TeaRose™ in the QuartzKaleido™ Process on Quartz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94239" y="648307"/>
              <a:ext cx="1328442" cy="16038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Rectangle 31"/>
            <p:cNvSpPr/>
            <p:nvPr/>
          </p:nvSpPr>
          <p:spPr>
            <a:xfrm>
              <a:off x="10011070" y="2524541"/>
              <a:ext cx="176037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British </a:t>
              </a:r>
              <a:r>
                <a:rPr lang="en-US" dirty="0" err="1"/>
                <a:t>TeaRose</a:t>
              </a:r>
              <a:r>
                <a:rPr lang="en-US" dirty="0"/>
                <a:t>™</a:t>
              </a:r>
            </a:p>
            <a:p>
              <a:r>
                <a:rPr lang="en-US" dirty="0"/>
                <a:t>Color ID # 3237</a:t>
              </a:r>
              <a:endParaRPr lang="en-US" dirty="0">
                <a:effectLst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16424" y="839759"/>
            <a:ext cx="1666875" cy="2425062"/>
            <a:chOff x="9690073" y="3623553"/>
            <a:chExt cx="1666875" cy="2425062"/>
          </a:xfrm>
        </p:grpSpPr>
        <p:pic>
          <p:nvPicPr>
            <p:cNvPr id="37" name="Picture 10" descr="Elegant Rose™ in the AzoMagic™ Process on Quartz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90073" y="3623553"/>
              <a:ext cx="1666875" cy="16038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Rectangle 37"/>
            <p:cNvSpPr/>
            <p:nvPr/>
          </p:nvSpPr>
          <p:spPr>
            <a:xfrm>
              <a:off x="9690073" y="5402284"/>
              <a:ext cx="166168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Elegant Rose™</a:t>
              </a:r>
            </a:p>
            <a:p>
              <a:r>
                <a:rPr lang="en-US" dirty="0"/>
                <a:t>Color ID # 4280</a:t>
              </a:r>
              <a:endParaRPr lang="en-US" dirty="0">
                <a:effectLst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9944691" y="3537183"/>
            <a:ext cx="1751788" cy="2522565"/>
            <a:chOff x="2957209" y="687219"/>
            <a:chExt cx="1751788" cy="2522565"/>
          </a:xfrm>
        </p:grpSpPr>
        <p:pic>
          <p:nvPicPr>
            <p:cNvPr id="40" name="Picture 2" descr="Right Wave™ in the AzoMagic™ Process on Quartz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7209" y="687219"/>
              <a:ext cx="1751788" cy="17666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Rectangle 40"/>
            <p:cNvSpPr/>
            <p:nvPr/>
          </p:nvSpPr>
          <p:spPr>
            <a:xfrm>
              <a:off x="3012737" y="2563453"/>
              <a:ext cx="164073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Right Wave</a:t>
              </a:r>
              <a:r>
                <a:rPr lang="en-US" dirty="0" smtClean="0"/>
                <a:t>™</a:t>
              </a:r>
            </a:p>
            <a:p>
              <a:r>
                <a:rPr lang="en-US" dirty="0" smtClean="0"/>
                <a:t>Color ID # 3460</a:t>
              </a:r>
              <a:endParaRPr lang="en-US" dirty="0"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016982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049882" y="132896"/>
            <a:ext cx="2244635" cy="56233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QUARTZ</a:t>
            </a:r>
            <a:endParaRPr lang="en-US" sz="3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225068" y="3556629"/>
            <a:ext cx="1634827" cy="2482160"/>
            <a:chOff x="6483767" y="3611016"/>
            <a:chExt cx="1634827" cy="2482160"/>
          </a:xfrm>
        </p:grpSpPr>
        <p:pic>
          <p:nvPicPr>
            <p:cNvPr id="4" name="Picture 8" descr="Zig Or Zag™ in the Outer Limits™ Process on Quartz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3680" y="3611016"/>
              <a:ext cx="1415002" cy="16659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6483767" y="5446845"/>
              <a:ext cx="163482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Zig Or Zag™</a:t>
              </a:r>
            </a:p>
            <a:p>
              <a:r>
                <a:rPr lang="en-US" dirty="0"/>
                <a:t>Color ID # 1730</a:t>
              </a:r>
              <a:endParaRPr lang="en-US" dirty="0">
                <a:effectLst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48039" y="816009"/>
            <a:ext cx="1652588" cy="2474479"/>
            <a:chOff x="2751274" y="3217066"/>
            <a:chExt cx="1652588" cy="2474479"/>
          </a:xfrm>
        </p:grpSpPr>
        <p:pic>
          <p:nvPicPr>
            <p:cNvPr id="7" name="Picture 11" descr="Sanssouci™ in the Outer Limits™ Process on Quartz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2546" y="3217066"/>
              <a:ext cx="1376005" cy="16659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2751274" y="5045214"/>
              <a:ext cx="165258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/>
                <a:t>Sanssouci</a:t>
              </a:r>
              <a:r>
                <a:rPr lang="en-US" dirty="0"/>
                <a:t>™</a:t>
              </a:r>
            </a:p>
            <a:p>
              <a:r>
                <a:rPr lang="en-US" dirty="0"/>
                <a:t>Color ID # 1731</a:t>
              </a:r>
              <a:endParaRPr lang="en-US" dirty="0">
                <a:effectLst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659989" y="3559483"/>
            <a:ext cx="1766888" cy="2479306"/>
            <a:chOff x="1721151" y="218245"/>
            <a:chExt cx="1766888" cy="2479306"/>
          </a:xfrm>
        </p:grpSpPr>
        <p:pic>
          <p:nvPicPr>
            <p:cNvPr id="22" name="Picture 2" descr="Rhythm N Blue™ in the Outer Limits™ Process on Quartz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4212" y="218245"/>
              <a:ext cx="1380767" cy="16630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1721151" y="2011552"/>
              <a:ext cx="1766888" cy="685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Rhythm N Blue™</a:t>
              </a:r>
            </a:p>
            <a:p>
              <a:r>
                <a:rPr lang="en-US" dirty="0"/>
                <a:t>Color ID # 1729</a:t>
              </a:r>
              <a:endParaRPr lang="en-US" dirty="0">
                <a:effectLst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795318" y="3556629"/>
            <a:ext cx="1641108" cy="2482160"/>
            <a:chOff x="2253423" y="557792"/>
            <a:chExt cx="1641108" cy="2482160"/>
          </a:xfrm>
        </p:grpSpPr>
        <p:pic>
          <p:nvPicPr>
            <p:cNvPr id="25" name="Picture 2" descr="Suumcuique™ in the Outer Limits™ Process on Quartz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3354" y="557792"/>
              <a:ext cx="1362921" cy="16659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25"/>
            <p:cNvSpPr/>
            <p:nvPr/>
          </p:nvSpPr>
          <p:spPr>
            <a:xfrm>
              <a:off x="2253423" y="2393621"/>
              <a:ext cx="164110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/>
                <a:t>Suumcuique</a:t>
              </a:r>
              <a:r>
                <a:rPr lang="en-US" dirty="0"/>
                <a:t>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1739</a:t>
              </a:r>
              <a:endParaRPr lang="en-US" dirty="0">
                <a:effectLst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0169365" y="817947"/>
            <a:ext cx="1623212" cy="2475098"/>
            <a:chOff x="3940669" y="402021"/>
            <a:chExt cx="1623212" cy="2475098"/>
          </a:xfrm>
        </p:grpSpPr>
        <p:pic>
          <p:nvPicPr>
            <p:cNvPr id="28" name="Picture 3" descr="WanderJahr™ in the Outer Limits™ Process on Quartz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4352" y="402021"/>
              <a:ext cx="1355846" cy="16639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Rectangle 28"/>
            <p:cNvSpPr/>
            <p:nvPr/>
          </p:nvSpPr>
          <p:spPr>
            <a:xfrm>
              <a:off x="3940669" y="2230788"/>
              <a:ext cx="162321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/>
                <a:t>WanderJahr</a:t>
              </a:r>
              <a:r>
                <a:rPr lang="en-US" dirty="0"/>
                <a:t>™</a:t>
              </a:r>
            </a:p>
            <a:p>
              <a:r>
                <a:rPr lang="en-US" dirty="0"/>
                <a:t>Color ID # 1740</a:t>
              </a:r>
              <a:endParaRPr lang="en-US" dirty="0">
                <a:effectLst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668334" y="816008"/>
            <a:ext cx="1766888" cy="2474480"/>
            <a:chOff x="2021990" y="399009"/>
            <a:chExt cx="1766888" cy="2474480"/>
          </a:xfrm>
        </p:grpSpPr>
        <p:pic>
          <p:nvPicPr>
            <p:cNvPr id="34" name="Picture 2" descr="Unusual Quirks™ in the Outer Limits™ Process on Quartz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0160" y="399009"/>
              <a:ext cx="1370549" cy="16659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Rectangle 34"/>
            <p:cNvSpPr/>
            <p:nvPr/>
          </p:nvSpPr>
          <p:spPr>
            <a:xfrm>
              <a:off x="2021990" y="2227158"/>
              <a:ext cx="176688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Unusual Quirks™</a:t>
              </a:r>
            </a:p>
            <a:p>
              <a:r>
                <a:rPr lang="en-US" dirty="0"/>
                <a:t>Color ID # 2700</a:t>
              </a:r>
              <a:endParaRPr lang="en-US" dirty="0">
                <a:effectLst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201796" y="816008"/>
            <a:ext cx="1752600" cy="2474480"/>
            <a:chOff x="9756850" y="3054546"/>
            <a:chExt cx="1752600" cy="2474480"/>
          </a:xfrm>
        </p:grpSpPr>
        <p:pic>
          <p:nvPicPr>
            <p:cNvPr id="37" name="Picture 19" descr="Ticker Symbols™ in the AzoMagic™ Process on Quartz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61264" y="3054546"/>
              <a:ext cx="1343773" cy="16659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Rectangle 37"/>
            <p:cNvSpPr/>
            <p:nvPr/>
          </p:nvSpPr>
          <p:spPr>
            <a:xfrm>
              <a:off x="9756850" y="4882695"/>
              <a:ext cx="17526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Ticker Symbols™</a:t>
              </a:r>
            </a:p>
            <a:p>
              <a:r>
                <a:rPr lang="en-US" dirty="0"/>
                <a:t>Color ID # 3298</a:t>
              </a:r>
              <a:endParaRPr lang="en-US" dirty="0">
                <a:effectLst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795318" y="816007"/>
            <a:ext cx="1749573" cy="2474481"/>
            <a:chOff x="9723742" y="628649"/>
            <a:chExt cx="1749573" cy="2474481"/>
          </a:xfrm>
        </p:grpSpPr>
        <p:pic>
          <p:nvPicPr>
            <p:cNvPr id="40" name="Picture 20" descr="Heebie Jeebies™ in the Outer Limits™ Process on Quartz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01883" y="628649"/>
              <a:ext cx="1592101" cy="1665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Rectangle 40"/>
            <p:cNvSpPr/>
            <p:nvPr/>
          </p:nvSpPr>
          <p:spPr>
            <a:xfrm>
              <a:off x="9723742" y="2456799"/>
              <a:ext cx="174957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dirty="0"/>
                <a:t>Heebie Jeebies™</a:t>
              </a:r>
            </a:p>
            <a:p>
              <a:r>
                <a:rPr lang="nl-NL" dirty="0"/>
                <a:t>Color ID # 2217 </a:t>
              </a:r>
              <a:endParaRPr lang="nl-NL" dirty="0">
                <a:effectLst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0150825" y="3556629"/>
            <a:ext cx="1641412" cy="2482160"/>
            <a:chOff x="2814903" y="3751532"/>
            <a:chExt cx="1641412" cy="2482160"/>
          </a:xfrm>
        </p:grpSpPr>
        <p:pic>
          <p:nvPicPr>
            <p:cNvPr id="43" name="Picture 3" descr="Pink Vapor™ in the QuartzKaleido™ Process on Quartz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126" y="3751532"/>
              <a:ext cx="1336966" cy="16659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Rectangle 43"/>
            <p:cNvSpPr/>
            <p:nvPr/>
          </p:nvSpPr>
          <p:spPr>
            <a:xfrm>
              <a:off x="2814903" y="5587361"/>
              <a:ext cx="164141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Pink Vapor™</a:t>
              </a:r>
            </a:p>
            <a:p>
              <a:r>
                <a:rPr lang="en-US" dirty="0"/>
                <a:t>Color ID # 3239</a:t>
              </a:r>
              <a:endParaRPr lang="en-US" dirty="0">
                <a:effectLst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75352" y="3556629"/>
            <a:ext cx="1666875" cy="2482160"/>
            <a:chOff x="2243524" y="607752"/>
            <a:chExt cx="1666875" cy="2482160"/>
          </a:xfrm>
        </p:grpSpPr>
        <p:pic>
          <p:nvPicPr>
            <p:cNvPr id="46" name="Picture 3" descr="Advivum™ in the Outer Limits™ Process on Quartz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6708" y="607752"/>
              <a:ext cx="1609854" cy="16659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Rectangle 46"/>
            <p:cNvSpPr/>
            <p:nvPr/>
          </p:nvSpPr>
          <p:spPr>
            <a:xfrm>
              <a:off x="2243524" y="2443581"/>
              <a:ext cx="166687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/>
                <a:t>Advivum</a:t>
              </a:r>
              <a:r>
                <a:rPr lang="en-US" dirty="0"/>
                <a:t>™</a:t>
              </a:r>
            </a:p>
            <a:p>
              <a:r>
                <a:rPr lang="en-US" dirty="0"/>
                <a:t>Color ID # 1732</a:t>
              </a:r>
              <a:endParaRPr lang="en-US" dirty="0"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181600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049882" y="132896"/>
            <a:ext cx="2244635" cy="56233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QUARTZ</a:t>
            </a:r>
            <a:endParaRPr lang="en-US" sz="3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28258" y="849743"/>
            <a:ext cx="1824038" cy="2446561"/>
            <a:chOff x="6176961" y="541505"/>
            <a:chExt cx="1824038" cy="2446561"/>
          </a:xfrm>
        </p:grpSpPr>
        <p:pic>
          <p:nvPicPr>
            <p:cNvPr id="4" name="Picture 4" descr="Persian Marvels™ in the Outer Limits™ Process on Quartz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6512" y="541505"/>
              <a:ext cx="1314450" cy="16552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6176961" y="2341735"/>
              <a:ext cx="182403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Persian Marvels™</a:t>
              </a:r>
            </a:p>
            <a:p>
              <a:r>
                <a:rPr lang="en-US" dirty="0"/>
                <a:t>Color ID # 2736</a:t>
              </a:r>
              <a:endParaRPr lang="en-US" dirty="0">
                <a:effectLst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783750" y="852825"/>
            <a:ext cx="1752600" cy="2443477"/>
            <a:chOff x="3965895" y="633412"/>
            <a:chExt cx="1752600" cy="2443477"/>
          </a:xfrm>
        </p:grpSpPr>
        <p:pic>
          <p:nvPicPr>
            <p:cNvPr id="7" name="Picture 3" descr="Roaring Purple™ in the Outer Limits™ Process on Quartz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5237" y="633412"/>
              <a:ext cx="1393917" cy="1658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3965895" y="2430558"/>
              <a:ext cx="17526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Roaring Purple™</a:t>
              </a:r>
            </a:p>
            <a:p>
              <a:r>
                <a:rPr lang="en-US" dirty="0"/>
                <a:t>Color ID # 1402</a:t>
              </a:r>
              <a:endParaRPr lang="en-US" dirty="0">
                <a:effectLst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267682" y="846684"/>
            <a:ext cx="1709738" cy="2449619"/>
            <a:chOff x="4917593" y="557535"/>
            <a:chExt cx="1709738" cy="2449619"/>
          </a:xfrm>
        </p:grpSpPr>
        <p:pic>
          <p:nvPicPr>
            <p:cNvPr id="10" name="Picture 3" descr="Witty Twist™ in the Outer Limits™ Process on Quartz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0639" y="557535"/>
              <a:ext cx="1343646" cy="1658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4917593" y="2360823"/>
              <a:ext cx="170973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Witty Twist™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2282</a:t>
              </a:r>
              <a:endParaRPr lang="en-US" dirty="0">
                <a:effectLst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89034" y="3552067"/>
            <a:ext cx="1702485" cy="2476784"/>
            <a:chOff x="9839558" y="3605774"/>
            <a:chExt cx="1702485" cy="2476784"/>
          </a:xfrm>
        </p:grpSpPr>
        <p:pic>
          <p:nvPicPr>
            <p:cNvPr id="13" name="Picture 2" descr="Unchanging™ in the AzoMagic™ Process on Quartz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12844" y="3605774"/>
              <a:ext cx="1355914" cy="16585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9839558" y="5436227"/>
              <a:ext cx="170248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Unchanging™</a:t>
              </a:r>
            </a:p>
            <a:p>
              <a:r>
                <a:rPr lang="en-US" dirty="0"/>
                <a:t>Color ID # 3304</a:t>
              </a:r>
              <a:endParaRPr lang="en-US" dirty="0">
                <a:effectLst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689564" y="846684"/>
            <a:ext cx="1671779" cy="2449619"/>
            <a:chOff x="6135501" y="831184"/>
            <a:chExt cx="1671779" cy="2449619"/>
          </a:xfrm>
        </p:grpSpPr>
        <p:pic>
          <p:nvPicPr>
            <p:cNvPr id="16" name="Picture 4" descr="Faux Fashion™ in the Outer Limits™ Process on Quartz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5501" y="831184"/>
              <a:ext cx="1671779" cy="1658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6135501" y="2634472"/>
              <a:ext cx="167177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Faux Fashion™</a:t>
              </a:r>
            </a:p>
            <a:p>
              <a:r>
                <a:rPr lang="en-US" dirty="0"/>
                <a:t>Color ID # 1392</a:t>
              </a:r>
              <a:endParaRPr lang="en-US" dirty="0">
                <a:effectLst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783750" y="3552067"/>
            <a:ext cx="1709738" cy="2476784"/>
            <a:chOff x="9982294" y="599125"/>
            <a:chExt cx="1709738" cy="2476784"/>
          </a:xfrm>
        </p:grpSpPr>
        <p:pic>
          <p:nvPicPr>
            <p:cNvPr id="22" name="Picture 14" descr="Firefly Purple™ in the Outer Limits™ Process on Quartz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73350" y="599125"/>
              <a:ext cx="1327626" cy="16585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9982294" y="2429578"/>
              <a:ext cx="170973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Firefly Purple™</a:t>
              </a:r>
            </a:p>
            <a:p>
              <a:r>
                <a:rPr lang="en-US" dirty="0"/>
                <a:t>Color ID # 2734 </a:t>
              </a:r>
              <a:endParaRPr lang="en-US" dirty="0">
                <a:effectLst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689564" y="3552067"/>
            <a:ext cx="1666875" cy="2476784"/>
            <a:chOff x="6091126" y="3529009"/>
            <a:chExt cx="1666875" cy="2476784"/>
          </a:xfrm>
        </p:grpSpPr>
        <p:pic>
          <p:nvPicPr>
            <p:cNvPr id="25" name="Picture 12" descr="MoonFlower™ in the Outer Limits™ Process on Quartz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9936" y="3529009"/>
              <a:ext cx="1337280" cy="16585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25"/>
            <p:cNvSpPr/>
            <p:nvPr/>
          </p:nvSpPr>
          <p:spPr>
            <a:xfrm>
              <a:off x="6091126" y="5359462"/>
              <a:ext cx="166687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/>
                <a:t>MoonFlower</a:t>
              </a:r>
              <a:r>
                <a:rPr lang="en-US" dirty="0"/>
                <a:t>™</a:t>
              </a:r>
            </a:p>
            <a:p>
              <a:r>
                <a:rPr lang="en-US" dirty="0"/>
                <a:t>Color ID # 2712</a:t>
              </a:r>
              <a:endParaRPr lang="en-US" dirty="0">
                <a:effectLst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341740" y="3552067"/>
            <a:ext cx="1660919" cy="2476784"/>
            <a:chOff x="8118104" y="3807687"/>
            <a:chExt cx="1660919" cy="2476784"/>
          </a:xfrm>
        </p:grpSpPr>
        <p:pic>
          <p:nvPicPr>
            <p:cNvPr id="31" name="Picture 11" descr="Velvet Moon™ in the Outer Limits™ Process on Quartz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98172" y="3807687"/>
              <a:ext cx="1312978" cy="16585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Rectangle 31"/>
            <p:cNvSpPr/>
            <p:nvPr/>
          </p:nvSpPr>
          <p:spPr>
            <a:xfrm>
              <a:off x="8118104" y="5638140"/>
              <a:ext cx="166091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Velvet Moon™</a:t>
              </a:r>
            </a:p>
            <a:p>
              <a:r>
                <a:rPr lang="en-US" dirty="0" smtClean="0"/>
                <a:t>Color ID # 2711</a:t>
              </a:r>
              <a:endParaRPr lang="en-US" dirty="0">
                <a:effectLst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0092806" y="846684"/>
            <a:ext cx="1638300" cy="2449618"/>
            <a:chOff x="7791044" y="399009"/>
            <a:chExt cx="1638300" cy="2449618"/>
          </a:xfrm>
        </p:grpSpPr>
        <p:pic>
          <p:nvPicPr>
            <p:cNvPr id="43" name="Picture 6" descr="Xanadu™ in the QuartzKaleido™ Process on Quartz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5323" y="399009"/>
              <a:ext cx="1329743" cy="1658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Rectangle 43"/>
            <p:cNvSpPr/>
            <p:nvPr/>
          </p:nvSpPr>
          <p:spPr>
            <a:xfrm>
              <a:off x="7791044" y="2202296"/>
              <a:ext cx="16383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Xanadu™</a:t>
              </a:r>
            </a:p>
            <a:p>
              <a:r>
                <a:rPr lang="en-US" dirty="0"/>
                <a:t>Color ID # 3327</a:t>
              </a:r>
              <a:endParaRPr lang="en-US" dirty="0">
                <a:effectLst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9826220" y="3552066"/>
            <a:ext cx="1881188" cy="2476785"/>
            <a:chOff x="5797024" y="3631525"/>
            <a:chExt cx="1881188" cy="2476785"/>
          </a:xfrm>
        </p:grpSpPr>
        <p:pic>
          <p:nvPicPr>
            <p:cNvPr id="46" name="Picture 12" descr="Hayward's Muse™ in the Outer Limits™ Process on Quartz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7604" y="3631525"/>
              <a:ext cx="1620028" cy="16585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Rectangle 46"/>
            <p:cNvSpPr/>
            <p:nvPr/>
          </p:nvSpPr>
          <p:spPr>
            <a:xfrm>
              <a:off x="5797024" y="5461979"/>
              <a:ext cx="188118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Hayward's Muse™</a:t>
              </a:r>
            </a:p>
            <a:p>
              <a:r>
                <a:rPr lang="en-US" dirty="0"/>
                <a:t>Color ID # 1770</a:t>
              </a:r>
              <a:endParaRPr lang="en-US" dirty="0"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956773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049882" y="132896"/>
            <a:ext cx="2244635" cy="56233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QUARTZ</a:t>
            </a:r>
            <a:endParaRPr lang="en-US" sz="3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59859" y="3576290"/>
            <a:ext cx="1826267" cy="2500747"/>
            <a:chOff x="348465" y="3243262"/>
            <a:chExt cx="1826267" cy="2500747"/>
          </a:xfrm>
        </p:grpSpPr>
        <p:pic>
          <p:nvPicPr>
            <p:cNvPr id="4" name="Picture 9" descr="Bizarre World™ in the Outer Limits™ Process on Quartz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465" y="3243262"/>
              <a:ext cx="1826267" cy="17409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446543" y="5097678"/>
              <a:ext cx="163010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Bizarre World™</a:t>
              </a:r>
            </a:p>
            <a:p>
              <a:r>
                <a:rPr lang="en-US" dirty="0"/>
                <a:t>Color ID # 2682</a:t>
              </a:r>
              <a:endParaRPr lang="en-US" dirty="0">
                <a:effectLst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689358" y="3576291"/>
            <a:ext cx="1807076" cy="2500746"/>
            <a:chOff x="2527713" y="3240854"/>
            <a:chExt cx="1807076" cy="2500746"/>
          </a:xfrm>
        </p:grpSpPr>
        <p:pic>
          <p:nvPicPr>
            <p:cNvPr id="7" name="Picture 10" descr="Bravado Rose™ in the Outer Limits™ Process on Quartz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7713" y="3240854"/>
              <a:ext cx="1807076" cy="17409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2586378" y="5095269"/>
              <a:ext cx="168974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dirty="0" err="1"/>
                <a:t>Bravado</a:t>
              </a:r>
              <a:r>
                <a:rPr lang="es-ES" dirty="0"/>
                <a:t> Rose™</a:t>
              </a:r>
            </a:p>
            <a:p>
              <a:r>
                <a:rPr lang="es-ES" dirty="0"/>
                <a:t>Color ID # </a:t>
              </a:r>
              <a:r>
                <a:rPr lang="es-ES" dirty="0" smtClean="0"/>
                <a:t>2937</a:t>
              </a:r>
              <a:endParaRPr lang="es-ES" dirty="0">
                <a:effectLst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252480" y="3576290"/>
            <a:ext cx="1728891" cy="2500746"/>
            <a:chOff x="8108102" y="3214767"/>
            <a:chExt cx="1728891" cy="2500746"/>
          </a:xfrm>
        </p:grpSpPr>
        <p:pic>
          <p:nvPicPr>
            <p:cNvPr id="10" name="Picture 17" descr="CityGirl™ in the Outer Limits™ Process on Quartz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8102" y="3214767"/>
              <a:ext cx="1728891" cy="17409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8134272" y="5069182"/>
              <a:ext cx="167654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/>
                <a:t>CityGirl</a:t>
              </a:r>
              <a:r>
                <a:rPr lang="en-US" dirty="0"/>
                <a:t>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1962</a:t>
              </a:r>
              <a:endParaRPr lang="en-US" dirty="0">
                <a:effectLst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685820" y="3576290"/>
            <a:ext cx="1691272" cy="2498339"/>
            <a:chOff x="9912123" y="3243261"/>
            <a:chExt cx="1691272" cy="2498339"/>
          </a:xfrm>
        </p:grpSpPr>
        <p:pic>
          <p:nvPicPr>
            <p:cNvPr id="13" name="Picture 20" descr="Country Girl™ in the Outer Limits™ Process on Quartz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12123" y="3243261"/>
              <a:ext cx="1691272" cy="17385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9921999" y="5095269"/>
              <a:ext cx="167151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Country Girl™</a:t>
              </a:r>
            </a:p>
            <a:p>
              <a:r>
                <a:rPr lang="en-US" dirty="0"/>
                <a:t>Color ID # 1963</a:t>
              </a:r>
              <a:endParaRPr lang="en-US" dirty="0">
                <a:effectLst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9933230" y="3576290"/>
            <a:ext cx="1714228" cy="2498339"/>
            <a:chOff x="9951142" y="656871"/>
            <a:chExt cx="1714228" cy="2498339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65638" y="656871"/>
              <a:ext cx="1699732" cy="1738567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9951142" y="2508879"/>
              <a:ext cx="171422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Bee Pink™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2693 </a:t>
              </a:r>
              <a:endParaRPr lang="en-US" dirty="0">
                <a:effectLst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90726" y="818007"/>
            <a:ext cx="1908832" cy="2469247"/>
            <a:chOff x="2083656" y="3184377"/>
            <a:chExt cx="1908832" cy="2469247"/>
          </a:xfrm>
        </p:grpSpPr>
        <p:pic>
          <p:nvPicPr>
            <p:cNvPr id="31" name="Picture 10" descr="Southern Charm™ in the Outer Limits™ Process on Quartz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7089" y="3184377"/>
              <a:ext cx="1681967" cy="17409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Rectangle 31"/>
            <p:cNvSpPr/>
            <p:nvPr/>
          </p:nvSpPr>
          <p:spPr>
            <a:xfrm>
              <a:off x="2083656" y="5007293"/>
              <a:ext cx="190883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Southern Charm™</a:t>
              </a:r>
            </a:p>
            <a:p>
              <a:r>
                <a:rPr lang="en-US" dirty="0"/>
                <a:t>Color ID # 1773</a:t>
              </a:r>
              <a:endParaRPr lang="en-US" dirty="0">
                <a:effectLst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340234" y="818007"/>
            <a:ext cx="1771891" cy="2469246"/>
            <a:chOff x="5013888" y="3603909"/>
            <a:chExt cx="1771891" cy="2469246"/>
          </a:xfrm>
        </p:grpSpPr>
        <p:pic>
          <p:nvPicPr>
            <p:cNvPr id="40" name="Picture 5" descr="Bordeaux Jam™ in the AzoMagic™ Process on Quartz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3888" y="3603909"/>
              <a:ext cx="1771891" cy="17409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Rectangle 40"/>
            <p:cNvSpPr/>
            <p:nvPr/>
          </p:nvSpPr>
          <p:spPr>
            <a:xfrm>
              <a:off x="5054441" y="5426824"/>
              <a:ext cx="170592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Bordeaux Jam™</a:t>
              </a:r>
            </a:p>
            <a:p>
              <a:r>
                <a:rPr lang="en-US" dirty="0"/>
                <a:t>Color ID # 4023</a:t>
              </a:r>
              <a:endParaRPr lang="en-US" dirty="0">
                <a:effectLst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2843063" y="818007"/>
            <a:ext cx="1802461" cy="2469247"/>
            <a:chOff x="9642784" y="661988"/>
            <a:chExt cx="1802461" cy="2469247"/>
          </a:xfrm>
        </p:grpSpPr>
        <p:pic>
          <p:nvPicPr>
            <p:cNvPr id="43" name="Picture 13" descr="Sweet Marsala™ in the AzoMagic™ Process on Quartz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42784" y="661988"/>
              <a:ext cx="1802461" cy="17409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Rectangle 43"/>
            <p:cNvSpPr/>
            <p:nvPr/>
          </p:nvSpPr>
          <p:spPr>
            <a:xfrm>
              <a:off x="9672796" y="2484904"/>
              <a:ext cx="174097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Sweet Marsala™</a:t>
              </a:r>
            </a:p>
            <a:p>
              <a:r>
                <a:rPr lang="en-US" dirty="0"/>
                <a:t>Color ID # 4032</a:t>
              </a:r>
              <a:endParaRPr lang="en-US" dirty="0">
                <a:effectLst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7929184" y="818007"/>
            <a:ext cx="1612894" cy="2469245"/>
            <a:chOff x="234952" y="528001"/>
            <a:chExt cx="1612894" cy="2469245"/>
          </a:xfrm>
        </p:grpSpPr>
        <p:pic>
          <p:nvPicPr>
            <p:cNvPr id="46" name="Picture 1" descr="Red Magic™ in the Outer Limits™ Process on Quartz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767" y="528001"/>
              <a:ext cx="1387437" cy="17409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Rectangle 46"/>
            <p:cNvSpPr/>
            <p:nvPr/>
          </p:nvSpPr>
          <p:spPr>
            <a:xfrm>
              <a:off x="234952" y="2350915"/>
              <a:ext cx="161289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dirty="0"/>
                <a:t>Red </a:t>
              </a:r>
              <a:r>
                <a:rPr lang="es-ES" dirty="0" err="1"/>
                <a:t>Magic</a:t>
              </a:r>
              <a:r>
                <a:rPr lang="es-ES" dirty="0"/>
                <a:t>™</a:t>
              </a:r>
            </a:p>
            <a:p>
              <a:r>
                <a:rPr lang="es-ES" dirty="0"/>
                <a:t>Color ID # 1970</a:t>
              </a:r>
              <a:endParaRPr lang="es-ES" dirty="0">
                <a:effectLst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0016648" y="818007"/>
            <a:ext cx="1861245" cy="2469245"/>
            <a:chOff x="9341991" y="3611016"/>
            <a:chExt cx="1861245" cy="2469245"/>
          </a:xfrm>
        </p:grpSpPr>
        <p:pic>
          <p:nvPicPr>
            <p:cNvPr id="49" name="Picture 4" descr="Hardy's Pomego™ in the Outer Limits™ Process on Quartz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72429" y="3611016"/>
              <a:ext cx="1400371" cy="17409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Rectangle 49"/>
            <p:cNvSpPr/>
            <p:nvPr/>
          </p:nvSpPr>
          <p:spPr>
            <a:xfrm>
              <a:off x="9341991" y="5433930"/>
              <a:ext cx="186124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Hardy's </a:t>
              </a:r>
              <a:r>
                <a:rPr lang="en-US" dirty="0" err="1"/>
                <a:t>Pomego</a:t>
              </a:r>
              <a:r>
                <a:rPr lang="en-US" dirty="0"/>
                <a:t>™</a:t>
              </a:r>
            </a:p>
            <a:p>
              <a:r>
                <a:rPr lang="en-US" dirty="0"/>
                <a:t>Color ID # 1775 </a:t>
              </a:r>
              <a:endParaRPr lang="en-US" dirty="0"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595836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049882" y="132896"/>
            <a:ext cx="2244635" cy="56233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QUARTZ</a:t>
            </a:r>
            <a:endParaRPr lang="en-US" sz="3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132730" y="3547823"/>
            <a:ext cx="1652588" cy="2526169"/>
            <a:chOff x="5718859" y="3014379"/>
            <a:chExt cx="1652588" cy="2526169"/>
          </a:xfrm>
        </p:grpSpPr>
        <p:pic>
          <p:nvPicPr>
            <p:cNvPr id="4" name="Picture 24" descr="Trendy™ in the QuartzKaleido™ Process on Quartz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2811" y="3014379"/>
              <a:ext cx="1288328" cy="1677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5718859" y="4894217"/>
              <a:ext cx="165258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Trendy™</a:t>
              </a:r>
            </a:p>
            <a:p>
              <a:r>
                <a:rPr lang="en-US" dirty="0"/>
                <a:t>Color ID # 3219</a:t>
              </a:r>
              <a:endParaRPr lang="en-US" dirty="0">
                <a:effectLst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701005" y="3547824"/>
            <a:ext cx="1621277" cy="2526168"/>
            <a:chOff x="7720497" y="3751533"/>
            <a:chExt cx="1621277" cy="252616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9659" y="3751533"/>
              <a:ext cx="1342954" cy="1677319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7720497" y="5631370"/>
              <a:ext cx="162127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Funk Fusion™</a:t>
              </a:r>
            </a:p>
            <a:p>
              <a:r>
                <a:rPr lang="en-US" dirty="0"/>
                <a:t>Color ID # 3266</a:t>
              </a:r>
              <a:endParaRPr lang="en-US" dirty="0">
                <a:effectLst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082109" y="3546458"/>
            <a:ext cx="1700943" cy="2526849"/>
            <a:chOff x="5296980" y="3643007"/>
            <a:chExt cx="1700943" cy="252684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0564" y="3643007"/>
              <a:ext cx="1381132" cy="1678683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5296980" y="5523525"/>
              <a:ext cx="170094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Spring Blooms™</a:t>
              </a:r>
            </a:p>
            <a:p>
              <a:r>
                <a:rPr lang="en-US" dirty="0"/>
                <a:t>Color ID # 3236</a:t>
              </a:r>
              <a:endParaRPr lang="en-US" dirty="0">
                <a:effectLst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43763" y="3547824"/>
            <a:ext cx="1640732" cy="2526168"/>
            <a:chOff x="5159461" y="674957"/>
            <a:chExt cx="1640732" cy="2526168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9206" y="674957"/>
              <a:ext cx="1321242" cy="1677319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5159461" y="2554794"/>
              <a:ext cx="164073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Orange Pearl</a:t>
              </a:r>
              <a:r>
                <a:rPr lang="en-US" dirty="0" smtClean="0">
                  <a:solidFill>
                    <a:srgbClr val="000000"/>
                  </a:solidFill>
                </a:rPr>
                <a:t>™</a:t>
              </a:r>
            </a:p>
            <a:p>
              <a:r>
                <a:rPr lang="en-US" dirty="0" smtClean="0">
                  <a:solidFill>
                    <a:srgbClr val="000000"/>
                  </a:solidFill>
                </a:rPr>
                <a:t>Color </a:t>
              </a:r>
              <a:r>
                <a:rPr lang="en-US" dirty="0">
                  <a:solidFill>
                    <a:srgbClr val="000000"/>
                  </a:solidFill>
                </a:rPr>
                <a:t>ID # </a:t>
              </a:r>
              <a:r>
                <a:rPr lang="en-US" dirty="0" smtClean="0">
                  <a:solidFill>
                    <a:srgbClr val="000000"/>
                  </a:solidFill>
                </a:rPr>
                <a:t>3248</a:t>
              </a:r>
              <a:endParaRPr lang="en-US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00528" y="794450"/>
            <a:ext cx="1647091" cy="2550856"/>
            <a:chOff x="6236875" y="3190743"/>
            <a:chExt cx="1647091" cy="2550856"/>
          </a:xfrm>
        </p:grpSpPr>
        <p:pic>
          <p:nvPicPr>
            <p:cNvPr id="16" name="Picture 16" descr="Cirrus Attraction™ in the Outer Limits™ Process on Quartz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6168" y="3190743"/>
              <a:ext cx="1315738" cy="1702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6236875" y="5095268"/>
              <a:ext cx="164709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Brilliant Eve™</a:t>
              </a:r>
            </a:p>
            <a:p>
              <a:r>
                <a:rPr lang="en-US" dirty="0"/>
                <a:t>Color ID # 1510</a:t>
              </a:r>
              <a:endParaRPr lang="en-US" dirty="0">
                <a:effectLst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652269" y="794448"/>
            <a:ext cx="1640396" cy="2550857"/>
            <a:chOff x="6295359" y="519111"/>
            <a:chExt cx="1640396" cy="2550857"/>
          </a:xfrm>
        </p:grpSpPr>
        <p:pic>
          <p:nvPicPr>
            <p:cNvPr id="19" name="Picture 6" descr="Arduous™ in the Outer Limits™ Process on Quartz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7661" y="519111"/>
              <a:ext cx="1448905" cy="1702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6295359" y="2423637"/>
              <a:ext cx="164039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Arduous™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1503</a:t>
              </a:r>
              <a:endParaRPr lang="en-US" dirty="0">
                <a:effectLst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167515" y="794448"/>
            <a:ext cx="1666875" cy="2550176"/>
            <a:chOff x="5820700" y="341650"/>
            <a:chExt cx="1666875" cy="2550176"/>
          </a:xfrm>
        </p:grpSpPr>
        <p:pic>
          <p:nvPicPr>
            <p:cNvPr id="22" name="Picture 4" descr="What A Flake™ in the AzoMagic™ Process on Quartz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8841" y="341650"/>
              <a:ext cx="1450595" cy="17460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5820700" y="2245495"/>
              <a:ext cx="166687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What A Flake™</a:t>
              </a:r>
            </a:p>
            <a:p>
              <a:r>
                <a:rPr lang="en-US" dirty="0"/>
                <a:t>Color ID # 3301</a:t>
              </a:r>
              <a:endParaRPr lang="en-US" dirty="0">
                <a:effectLst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604702" y="3546458"/>
            <a:ext cx="1658023" cy="2527534"/>
            <a:chOff x="4066131" y="3428998"/>
            <a:chExt cx="1658023" cy="2527534"/>
          </a:xfrm>
        </p:grpSpPr>
        <p:pic>
          <p:nvPicPr>
            <p:cNvPr id="28" name="Picture 7" descr="ConGrats™ in the AzoMagic™ Process on Quartz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7265" y="3428998"/>
              <a:ext cx="1349754" cy="1678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Rectangle 28"/>
            <p:cNvSpPr/>
            <p:nvPr/>
          </p:nvSpPr>
          <p:spPr>
            <a:xfrm>
              <a:off x="4066131" y="5310201"/>
              <a:ext cx="165802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/>
                <a:t>ConGrats</a:t>
              </a:r>
              <a:r>
                <a:rPr lang="en-US" dirty="0"/>
                <a:t>™</a:t>
              </a:r>
            </a:p>
            <a:p>
              <a:r>
                <a:rPr lang="en-US" dirty="0"/>
                <a:t>Color ID # 3292</a:t>
              </a:r>
              <a:endParaRPr lang="en-US" dirty="0">
                <a:effectLst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649450" y="794448"/>
            <a:ext cx="1652588" cy="2550175"/>
            <a:chOff x="63350" y="3043238"/>
            <a:chExt cx="1652588" cy="2550175"/>
          </a:xfrm>
        </p:grpSpPr>
        <p:pic>
          <p:nvPicPr>
            <p:cNvPr id="31" name="Picture 9" descr="Savage Fire™ in the Outer Limits™ Process on Quartz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56" y="3043238"/>
              <a:ext cx="1448470" cy="1702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Rectangle 31"/>
            <p:cNvSpPr/>
            <p:nvPr/>
          </p:nvSpPr>
          <p:spPr>
            <a:xfrm>
              <a:off x="63350" y="4947082"/>
              <a:ext cx="165258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Savage Fire™</a:t>
              </a:r>
            </a:p>
            <a:p>
              <a:r>
                <a:rPr lang="en-US" dirty="0"/>
                <a:t>Color ID # 1504</a:t>
              </a:r>
              <a:endParaRPr lang="en-US" dirty="0">
                <a:effectLst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0117098" y="794448"/>
            <a:ext cx="1688498" cy="2550175"/>
            <a:chOff x="8029310" y="575512"/>
            <a:chExt cx="1688498" cy="2550175"/>
          </a:xfrm>
        </p:grpSpPr>
        <p:pic>
          <p:nvPicPr>
            <p:cNvPr id="34" name="Picture 5" descr="Three Pearls™ in the Outer Limits™ Process on Quartz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7355" y="575512"/>
              <a:ext cx="1312409" cy="1702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Rectangle 34"/>
            <p:cNvSpPr/>
            <p:nvPr/>
          </p:nvSpPr>
          <p:spPr>
            <a:xfrm>
              <a:off x="8029310" y="2479356"/>
              <a:ext cx="168849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Three Pearls™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1768</a:t>
              </a:r>
              <a:endParaRPr lang="en-US" dirty="0"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332850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049882" y="132896"/>
            <a:ext cx="2244635" cy="56233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QUARTZ</a:t>
            </a:r>
            <a:endParaRPr lang="en-US" sz="3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29125" y="812800"/>
            <a:ext cx="1638300" cy="2453423"/>
            <a:chOff x="9981805" y="279815"/>
            <a:chExt cx="1638300" cy="2453423"/>
          </a:xfrm>
        </p:grpSpPr>
        <p:pic>
          <p:nvPicPr>
            <p:cNvPr id="7" name="Picture 7" descr="Genre Free™ in the AzoMagic™ Process on Quartz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7446" y="279815"/>
              <a:ext cx="1447018" cy="1656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9981805" y="2086907"/>
              <a:ext cx="16383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Genre Free™</a:t>
              </a:r>
            </a:p>
            <a:p>
              <a:r>
                <a:rPr lang="en-US" dirty="0"/>
                <a:t>Color ID # 3323</a:t>
              </a:r>
              <a:endParaRPr lang="en-US" dirty="0">
                <a:effectLst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446517" y="3556001"/>
            <a:ext cx="1615922" cy="2449131"/>
            <a:chOff x="455994" y="314916"/>
            <a:chExt cx="1615922" cy="2449131"/>
          </a:xfrm>
        </p:grpSpPr>
        <p:pic>
          <p:nvPicPr>
            <p:cNvPr id="10" name="Picture 1" descr="Brilliant Eve™ in the Outer Limits™ Process on Quartz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500" y="314916"/>
              <a:ext cx="1359377" cy="16758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455994" y="2117716"/>
              <a:ext cx="161592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Brilliant Eve™</a:t>
              </a:r>
            </a:p>
            <a:p>
              <a:r>
                <a:rPr lang="en-US" dirty="0"/>
                <a:t>Color ID # 1510</a:t>
              </a:r>
              <a:endParaRPr lang="en-US" dirty="0">
                <a:effectLst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9997518" y="812799"/>
            <a:ext cx="1909763" cy="2453424"/>
            <a:chOff x="9719423" y="489238"/>
            <a:chExt cx="1909763" cy="2453424"/>
          </a:xfrm>
        </p:grpSpPr>
        <p:pic>
          <p:nvPicPr>
            <p:cNvPr id="19" name="Picture 7" descr="Evening TeaRose™ in the Outer Limits™ Process on Quartz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16186" y="489238"/>
              <a:ext cx="1313802" cy="16564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9719423" y="2296331"/>
              <a:ext cx="190976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Evening </a:t>
              </a:r>
              <a:r>
                <a:rPr lang="en-US" dirty="0" err="1"/>
                <a:t>TeaRose</a:t>
              </a:r>
              <a:r>
                <a:rPr lang="en-US" dirty="0"/>
                <a:t>™</a:t>
              </a:r>
            </a:p>
            <a:p>
              <a:r>
                <a:rPr lang="en-US" dirty="0"/>
                <a:t>Color ID # 1509</a:t>
              </a:r>
              <a:endParaRPr lang="en-US" dirty="0">
                <a:effectLst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257607" y="812800"/>
            <a:ext cx="1660236" cy="2453423"/>
            <a:chOff x="5553975" y="3690938"/>
            <a:chExt cx="1660236" cy="2453423"/>
          </a:xfrm>
        </p:grpSpPr>
        <p:pic>
          <p:nvPicPr>
            <p:cNvPr id="22" name="Picture 11" descr="Fast Casual™ in the AzoMagic™ Process on Quartz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7468" y="3690938"/>
              <a:ext cx="1636743" cy="1656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5553975" y="5498030"/>
              <a:ext cx="166023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Fast Casual™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3305</a:t>
              </a:r>
              <a:endParaRPr lang="en-US" dirty="0">
                <a:effectLst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077074" y="3556001"/>
            <a:ext cx="1681163" cy="2449131"/>
            <a:chOff x="7921553" y="3745477"/>
            <a:chExt cx="1681163" cy="2449131"/>
          </a:xfrm>
        </p:grpSpPr>
        <p:pic>
          <p:nvPicPr>
            <p:cNvPr id="25" name="Picture 11" descr="Hoity Toity™ in the Outer Limits™ Process on Quartz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9191" y="3745477"/>
              <a:ext cx="1385888" cy="16758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25"/>
            <p:cNvSpPr/>
            <p:nvPr/>
          </p:nvSpPr>
          <p:spPr>
            <a:xfrm>
              <a:off x="7921553" y="5548277"/>
              <a:ext cx="168116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Hoity </a:t>
              </a:r>
              <a:r>
                <a:rPr lang="en-US" dirty="0" err="1"/>
                <a:t>Toity</a:t>
              </a:r>
              <a:r>
                <a:rPr lang="en-US" dirty="0"/>
                <a:t>™</a:t>
              </a:r>
            </a:p>
            <a:p>
              <a:r>
                <a:rPr lang="en-US" dirty="0"/>
                <a:t>Color ID # 1680</a:t>
              </a:r>
              <a:endParaRPr lang="en-US" dirty="0">
                <a:effectLst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9140859" y="3556001"/>
            <a:ext cx="1675809" cy="2449130"/>
            <a:chOff x="6003810" y="3437487"/>
            <a:chExt cx="1675809" cy="2449130"/>
          </a:xfrm>
        </p:grpSpPr>
        <p:pic>
          <p:nvPicPr>
            <p:cNvPr id="34" name="Picture 8" descr="Dismissive™ in the AzoMagic™ Process on Quartz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3810" y="3437487"/>
              <a:ext cx="1675809" cy="16758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Rectangle 34"/>
            <p:cNvSpPr/>
            <p:nvPr/>
          </p:nvSpPr>
          <p:spPr>
            <a:xfrm>
              <a:off x="6022564" y="5240286"/>
              <a:ext cx="16383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Dismissive™</a:t>
              </a:r>
            </a:p>
            <a:p>
              <a:r>
                <a:rPr lang="en-US" dirty="0"/>
                <a:t>Color ID # 3289</a:t>
              </a:r>
              <a:endParaRPr lang="en-US" dirty="0">
                <a:effectLst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2560711" y="814909"/>
            <a:ext cx="1930262" cy="2451314"/>
            <a:chOff x="5966463" y="542922"/>
            <a:chExt cx="1930262" cy="2451314"/>
          </a:xfrm>
        </p:grpSpPr>
        <p:pic>
          <p:nvPicPr>
            <p:cNvPr id="40" name="Picture 5" descr="Raspberry Rouge™ in the Outer Limits™ Process on Quartz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3098" y="542922"/>
              <a:ext cx="1608778" cy="1654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Rectangle 40"/>
            <p:cNvSpPr/>
            <p:nvPr/>
          </p:nvSpPr>
          <p:spPr>
            <a:xfrm>
              <a:off x="5966463" y="2347905"/>
              <a:ext cx="193026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Raspberry Rouge™</a:t>
              </a:r>
            </a:p>
            <a:p>
              <a:r>
                <a:rPr lang="en-US" dirty="0"/>
                <a:t>Color ID # 1512</a:t>
              </a:r>
              <a:endParaRPr lang="en-US" dirty="0">
                <a:effectLst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6416912" y="3556001"/>
            <a:ext cx="2159413" cy="2449131"/>
            <a:chOff x="5960325" y="475563"/>
            <a:chExt cx="2159413" cy="2449131"/>
          </a:xfrm>
        </p:grpSpPr>
        <p:pic>
          <p:nvPicPr>
            <p:cNvPr id="64" name="Picture 4" descr="Mysterious Passion™ in the QuartzVana™ Process on Quartz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3918" y="475563"/>
              <a:ext cx="1392228" cy="1676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" name="Rectangle 64"/>
            <p:cNvSpPr/>
            <p:nvPr/>
          </p:nvSpPr>
          <p:spPr>
            <a:xfrm>
              <a:off x="5960325" y="2278363"/>
              <a:ext cx="215941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Mysterious Passion™</a:t>
              </a:r>
            </a:p>
            <a:p>
              <a:r>
                <a:rPr lang="en-US" dirty="0"/>
                <a:t>Color ID # 2314</a:t>
              </a:r>
              <a:endParaRPr lang="en-US" dirty="0">
                <a:effectLst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7625401" y="812799"/>
            <a:ext cx="1664559" cy="2453424"/>
            <a:chOff x="5044147" y="1247879"/>
            <a:chExt cx="1664559" cy="2453424"/>
          </a:xfrm>
        </p:grpSpPr>
        <p:pic>
          <p:nvPicPr>
            <p:cNvPr id="67" name="Picture 6" descr="Seductive Red™ in the AzoMagic™ Process on Quartz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4755" y="1247879"/>
              <a:ext cx="1643345" cy="16243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8" name="Rectangle 67"/>
            <p:cNvSpPr/>
            <p:nvPr/>
          </p:nvSpPr>
          <p:spPr>
            <a:xfrm>
              <a:off x="5044147" y="3054972"/>
              <a:ext cx="166455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Seductive Red™</a:t>
              </a:r>
            </a:p>
            <a:p>
              <a:r>
                <a:rPr lang="en-US" dirty="0"/>
                <a:t>Color ID # 4285</a:t>
              </a:r>
              <a:endParaRPr lang="en-US" dirty="0"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0889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169625" y="143452"/>
            <a:ext cx="1852749" cy="5623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TOPAZ</a:t>
            </a:r>
            <a:endParaRPr lang="en-US" sz="3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77321" y="858191"/>
            <a:ext cx="1709889" cy="2350166"/>
            <a:chOff x="4210044" y="533400"/>
            <a:chExt cx="1264803" cy="1946480"/>
          </a:xfrm>
        </p:grpSpPr>
        <p:pic>
          <p:nvPicPr>
            <p:cNvPr id="7" name="Picture 3" descr="Chantilly Blue™ in the Mystvana™ Process on Topaz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0044" y="533400"/>
              <a:ext cx="1264803" cy="1411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4210044" y="1944569"/>
              <a:ext cx="1264803" cy="5353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Chantilly Blue™</a:t>
              </a:r>
            </a:p>
            <a:p>
              <a:r>
                <a:rPr lang="en-US" dirty="0"/>
                <a:t>Color ID # 1807</a:t>
              </a:r>
              <a:endParaRPr lang="en-US" dirty="0">
                <a:effectLst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41279" y="3649977"/>
            <a:ext cx="1683721" cy="2524428"/>
            <a:chOff x="7877591" y="3448244"/>
            <a:chExt cx="1486189" cy="2096658"/>
          </a:xfrm>
        </p:grpSpPr>
        <p:pic>
          <p:nvPicPr>
            <p:cNvPr id="10" name="Picture 11" descr="Curry Brown™ in the Surreal™ [Combo] Process on Topaz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4469" y="3448244"/>
              <a:ext cx="1252434" cy="15598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7877591" y="5008093"/>
              <a:ext cx="1486189" cy="5368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Curry Brown™</a:t>
              </a:r>
            </a:p>
            <a:p>
              <a:r>
                <a:rPr lang="en-US" dirty="0"/>
                <a:t>Color ID # 3001</a:t>
              </a:r>
              <a:endParaRPr lang="en-US" dirty="0">
                <a:effectLst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805540" y="3649977"/>
            <a:ext cx="1921483" cy="2524431"/>
            <a:chOff x="2246268" y="3663082"/>
            <a:chExt cx="1382897" cy="2010661"/>
          </a:xfrm>
        </p:grpSpPr>
        <p:pic>
          <p:nvPicPr>
            <p:cNvPr id="13" name="Picture 8" descr="Flirty™ in the Mystvana™ Process on Topaz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6268" y="3663082"/>
              <a:ext cx="1382897" cy="14520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2276892" y="5115155"/>
              <a:ext cx="1352273" cy="5585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Flirty™</a:t>
              </a:r>
            </a:p>
            <a:p>
              <a:r>
                <a:rPr lang="en-US" dirty="0"/>
                <a:t>Color ID # 1232</a:t>
              </a:r>
              <a:endParaRPr lang="en-US" dirty="0">
                <a:effectLst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937433" y="857747"/>
            <a:ext cx="1789589" cy="2350610"/>
            <a:chOff x="4113912" y="437332"/>
            <a:chExt cx="1417793" cy="2097630"/>
          </a:xfrm>
        </p:grpSpPr>
        <p:pic>
          <p:nvPicPr>
            <p:cNvPr id="16" name="Picture 3" descr="Grandiose™ in the Nirvanamyst™ Process on Topaz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8414" y="437332"/>
              <a:ext cx="1219610" cy="15555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4113912" y="1992844"/>
              <a:ext cx="1417793" cy="5421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Grandiose™</a:t>
              </a:r>
            </a:p>
            <a:p>
              <a:r>
                <a:rPr lang="en-US" dirty="0"/>
                <a:t>Color ID # 1161</a:t>
              </a:r>
              <a:endParaRPr lang="en-US" dirty="0">
                <a:effectLst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377245" y="858191"/>
            <a:ext cx="1843690" cy="2369016"/>
            <a:chOff x="2258978" y="4549956"/>
            <a:chExt cx="1530195" cy="2185229"/>
          </a:xfrm>
        </p:grpSpPr>
        <p:pic>
          <p:nvPicPr>
            <p:cNvPr id="19" name="Picture 10" descr="Aurora Borealis™ in the Mystvana™ Process on Topaz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9572" y="4549956"/>
              <a:ext cx="1249008" cy="16453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2258978" y="6153040"/>
              <a:ext cx="1530195" cy="5821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dirty="0" smtClean="0">
                  <a:effectLst/>
                </a:rPr>
                <a:t>Aurora </a:t>
              </a:r>
              <a:r>
                <a:rPr lang="es-ES" dirty="0" err="1" smtClean="0">
                  <a:effectLst/>
                </a:rPr>
                <a:t>Borealis</a:t>
              </a:r>
              <a:r>
                <a:rPr lang="es-ES" dirty="0" smtClean="0">
                  <a:effectLst/>
                </a:rPr>
                <a:t>™</a:t>
              </a:r>
            </a:p>
            <a:p>
              <a:r>
                <a:rPr lang="es-ES" dirty="0" smtClean="0">
                  <a:effectLst/>
                </a:rPr>
                <a:t>Color ID # 1205 </a:t>
              </a:r>
              <a:endParaRPr lang="es-ES" dirty="0">
                <a:effectLst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816821" y="857397"/>
            <a:ext cx="1785826" cy="2336107"/>
            <a:chOff x="420995" y="602583"/>
            <a:chExt cx="1507674" cy="2158761"/>
          </a:xfrm>
        </p:grpSpPr>
        <p:pic>
          <p:nvPicPr>
            <p:cNvPr id="22" name="Picture 1" descr="24 Glam™ in the Mystvana™ Process on Topaz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995" y="602583"/>
              <a:ext cx="1507674" cy="15350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466868" y="2178148"/>
              <a:ext cx="1424817" cy="5831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effectLst/>
                </a:rPr>
                <a:t>24 Glam™</a:t>
              </a:r>
            </a:p>
            <a:p>
              <a:r>
                <a:rPr lang="en-US" dirty="0" smtClean="0">
                  <a:effectLst/>
                </a:rPr>
                <a:t>Color ID # 1808</a:t>
              </a:r>
              <a:endParaRPr lang="en-US" dirty="0">
                <a:effectLst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377245" y="3644266"/>
            <a:ext cx="1808839" cy="2490808"/>
            <a:chOff x="10213342" y="3943351"/>
            <a:chExt cx="1489473" cy="2025587"/>
          </a:xfrm>
        </p:grpSpPr>
        <p:pic>
          <p:nvPicPr>
            <p:cNvPr id="25" name="Picture 12" descr="Nostalgia™ in the Mystvana™ Process on Topaz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13342" y="3943351"/>
              <a:ext cx="1489473" cy="14764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25"/>
            <p:cNvSpPr/>
            <p:nvPr/>
          </p:nvSpPr>
          <p:spPr>
            <a:xfrm>
              <a:off x="10228461" y="5443326"/>
              <a:ext cx="1459233" cy="5256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Nostalgia™</a:t>
              </a:r>
            </a:p>
            <a:p>
              <a:r>
                <a:rPr lang="en-US" dirty="0"/>
                <a:t>Color ID # 1805 </a:t>
              </a:r>
              <a:endParaRPr lang="en-US" dirty="0">
                <a:effectLst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618737" y="3649977"/>
            <a:ext cx="1983910" cy="2524427"/>
            <a:chOff x="6175978" y="795335"/>
            <a:chExt cx="1580282" cy="1976715"/>
          </a:xfrm>
        </p:grpSpPr>
        <p:pic>
          <p:nvPicPr>
            <p:cNvPr id="31" name="Picture 4" descr="All That Glitters™ in the Mystvana™ Process on Topaz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9579" y="795335"/>
              <a:ext cx="1453080" cy="14301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Rectangle 31"/>
            <p:cNvSpPr/>
            <p:nvPr/>
          </p:nvSpPr>
          <p:spPr>
            <a:xfrm>
              <a:off x="6175978" y="2249668"/>
              <a:ext cx="1580282" cy="5223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All That Glitters™</a:t>
              </a:r>
            </a:p>
            <a:p>
              <a:r>
                <a:rPr lang="en-US" dirty="0"/>
                <a:t>Color ID # 1809</a:t>
              </a:r>
              <a:endParaRPr lang="en-US" dirty="0">
                <a:effectLst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9975424" y="858191"/>
            <a:ext cx="1892726" cy="2419185"/>
            <a:chOff x="9956374" y="705790"/>
            <a:chExt cx="1855927" cy="2622767"/>
          </a:xfrm>
        </p:grpSpPr>
        <p:pic>
          <p:nvPicPr>
            <p:cNvPr id="39" name="Picture 12" descr="Fastidious Ru™ in the KaleidoMyst™ Process on Topaz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34131" y="705790"/>
              <a:ext cx="1500415" cy="1922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Rectangle 39"/>
            <p:cNvSpPr/>
            <p:nvPr/>
          </p:nvSpPr>
          <p:spPr>
            <a:xfrm>
              <a:off x="9956374" y="2627835"/>
              <a:ext cx="1855927" cy="7007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Fastidious Ru™</a:t>
              </a:r>
            </a:p>
            <a:p>
              <a:r>
                <a:rPr lang="en-US" dirty="0"/>
                <a:t>Color ID # 2022 </a:t>
              </a:r>
              <a:endParaRPr lang="en-US" dirty="0">
                <a:effectLst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0066063" y="3649977"/>
            <a:ext cx="1711447" cy="2518716"/>
            <a:chOff x="6386219" y="533400"/>
            <a:chExt cx="1545821" cy="2274000"/>
          </a:xfrm>
        </p:grpSpPr>
        <p:pic>
          <p:nvPicPr>
            <p:cNvPr id="43" name="Picture 4" descr="Cocoa Mauve™ in the Surreal™ Process on Topaz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3422" y="533400"/>
              <a:ext cx="1355798" cy="16921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Rectangle 43"/>
            <p:cNvSpPr/>
            <p:nvPr/>
          </p:nvSpPr>
          <p:spPr>
            <a:xfrm>
              <a:off x="6386219" y="2223866"/>
              <a:ext cx="1545821" cy="5835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Cocoa Mauve™</a:t>
              </a:r>
            </a:p>
            <a:p>
              <a:r>
                <a:rPr lang="en-US" dirty="0"/>
                <a:t>Color ID # 2626</a:t>
              </a:r>
              <a:endParaRPr lang="en-US" dirty="0"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514018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049882" y="132896"/>
            <a:ext cx="2244635" cy="56233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QUARTZ</a:t>
            </a:r>
            <a:endParaRPr lang="en-US" sz="3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0046662" y="3570900"/>
            <a:ext cx="1647259" cy="2477825"/>
            <a:chOff x="-10714" y="373513"/>
            <a:chExt cx="1647259" cy="247782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2486" y="373513"/>
              <a:ext cx="1320861" cy="1696041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-10714" y="2205007"/>
              <a:ext cx="164725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Picture Show™</a:t>
              </a:r>
            </a:p>
            <a:p>
              <a:r>
                <a:rPr lang="en-US" dirty="0"/>
                <a:t>Color ID # 1303</a:t>
              </a:r>
              <a:endParaRPr lang="en-US" dirty="0">
                <a:effectLst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469950" y="3570901"/>
            <a:ext cx="2066925" cy="2477824"/>
            <a:chOff x="7865505" y="3388887"/>
            <a:chExt cx="2066925" cy="2477824"/>
          </a:xfrm>
        </p:grpSpPr>
        <p:pic>
          <p:nvPicPr>
            <p:cNvPr id="7" name="Picture 9" descr="Summer PrimRose™ in the Outer Limits™ Process on Quartz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6625" y="3388887"/>
              <a:ext cx="1686013" cy="1696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7865505" y="5220380"/>
              <a:ext cx="206692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Summer </a:t>
              </a:r>
              <a:r>
                <a:rPr lang="en-US" dirty="0" err="1"/>
                <a:t>PrimRose</a:t>
              </a:r>
              <a:r>
                <a:rPr lang="en-US" dirty="0"/>
                <a:t>™</a:t>
              </a:r>
            </a:p>
            <a:p>
              <a:r>
                <a:rPr lang="en-US" dirty="0"/>
                <a:t>Color ID # 1671 </a:t>
              </a:r>
              <a:endParaRPr lang="en-US" dirty="0">
                <a:effectLst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51544" y="3570901"/>
            <a:ext cx="1727200" cy="2477825"/>
            <a:chOff x="291190" y="471800"/>
            <a:chExt cx="1727200" cy="2477825"/>
          </a:xfrm>
        </p:grpSpPr>
        <p:pic>
          <p:nvPicPr>
            <p:cNvPr id="10" name="Picture 1" descr="Soft Targets™ in the AzoMagic™ Process on Quartz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190" y="471800"/>
              <a:ext cx="1727200" cy="1696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348466" y="2303294"/>
              <a:ext cx="162376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Soft Targets™</a:t>
              </a:r>
            </a:p>
            <a:p>
              <a:r>
                <a:rPr lang="en-US" dirty="0"/>
                <a:t>Color ID # 3287</a:t>
              </a:r>
              <a:endParaRPr lang="en-US" dirty="0">
                <a:effectLst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155656" y="3570901"/>
            <a:ext cx="1618336" cy="2477824"/>
            <a:chOff x="4103817" y="519112"/>
            <a:chExt cx="1618336" cy="2477824"/>
          </a:xfrm>
        </p:grpSpPr>
        <p:pic>
          <p:nvPicPr>
            <p:cNvPr id="13" name="Picture 4" descr="SpiteFire™ in the Outer Limits™ Process on Quartz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5753" y="519112"/>
              <a:ext cx="1394465" cy="1696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4103817" y="2350605"/>
              <a:ext cx="161833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/>
                <a:t>SpiteFire</a:t>
              </a:r>
              <a:r>
                <a:rPr lang="en-US" dirty="0"/>
                <a:t>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1670</a:t>
              </a:r>
              <a:endParaRPr lang="en-US" dirty="0">
                <a:effectLst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813474" y="3570901"/>
            <a:ext cx="1646224" cy="2477825"/>
            <a:chOff x="4380916" y="3243261"/>
            <a:chExt cx="1646224" cy="2477825"/>
          </a:xfrm>
        </p:grpSpPr>
        <p:pic>
          <p:nvPicPr>
            <p:cNvPr id="16" name="Picture 11" descr="Brilliant Eve™ in the Outer Limits™ Process on Quartz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5767" y="3243261"/>
              <a:ext cx="1390501" cy="1696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4380916" y="5074755"/>
              <a:ext cx="164622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Brilliant Eve™</a:t>
              </a:r>
            </a:p>
            <a:p>
              <a:r>
                <a:rPr lang="en-US" dirty="0"/>
                <a:t>Color ID # 1510</a:t>
              </a:r>
              <a:endParaRPr lang="en-US" dirty="0">
                <a:effectLst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55910" y="821700"/>
            <a:ext cx="1639791" cy="2474011"/>
            <a:chOff x="4345490" y="433604"/>
            <a:chExt cx="1639791" cy="2474011"/>
          </a:xfrm>
        </p:grpSpPr>
        <p:pic>
          <p:nvPicPr>
            <p:cNvPr id="19" name="Picture 3" descr="Raisin Pink™ in the Outer Limits™ Process on Quartz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8400" y="433604"/>
              <a:ext cx="1336094" cy="16397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4345490" y="2261284"/>
              <a:ext cx="163979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Raisin Pink™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1744</a:t>
              </a:r>
              <a:endParaRPr lang="en-US" dirty="0">
                <a:effectLst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267592" y="783787"/>
            <a:ext cx="1738313" cy="2474055"/>
            <a:chOff x="3958953" y="3054545"/>
            <a:chExt cx="1738313" cy="2474055"/>
          </a:xfrm>
        </p:grpSpPr>
        <p:pic>
          <p:nvPicPr>
            <p:cNvPr id="22" name="Picture 14" descr="Summer Peach™ in the Outer Limits™ Process on Quartz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106" y="3054545"/>
              <a:ext cx="1384009" cy="16397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3958953" y="4882269"/>
              <a:ext cx="173831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Summer Peach™</a:t>
              </a:r>
            </a:p>
            <a:p>
              <a:r>
                <a:rPr lang="en-US" dirty="0"/>
                <a:t>Color ID # 1508</a:t>
              </a:r>
              <a:endParaRPr lang="en-US" dirty="0">
                <a:effectLst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808657" y="821656"/>
            <a:ext cx="1615317" cy="2474054"/>
            <a:chOff x="9683196" y="3589747"/>
            <a:chExt cx="1615317" cy="2474054"/>
          </a:xfrm>
        </p:grpSpPr>
        <p:pic>
          <p:nvPicPr>
            <p:cNvPr id="25" name="Picture 14" descr="Fireworks™ in the Outer Limits™ Process on Quartz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34860" y="3589747"/>
              <a:ext cx="1311990" cy="16397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25"/>
            <p:cNvSpPr/>
            <p:nvPr/>
          </p:nvSpPr>
          <p:spPr>
            <a:xfrm>
              <a:off x="9683196" y="5417470"/>
              <a:ext cx="161531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Fireworks™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1653</a:t>
              </a:r>
              <a:endParaRPr lang="en-US" dirty="0">
                <a:effectLst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9984424" y="821656"/>
            <a:ext cx="1738313" cy="2474054"/>
            <a:chOff x="9840252" y="3043238"/>
            <a:chExt cx="1738313" cy="2474054"/>
          </a:xfrm>
        </p:grpSpPr>
        <p:pic>
          <p:nvPicPr>
            <p:cNvPr id="28" name="Picture 13" descr="Fashion Frenzy™ in the Outer Limits™ Process on Quartz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32267" y="3043238"/>
              <a:ext cx="1354284" cy="1643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Rectangle 28"/>
            <p:cNvSpPr/>
            <p:nvPr/>
          </p:nvSpPr>
          <p:spPr>
            <a:xfrm>
              <a:off x="9840252" y="4870961"/>
              <a:ext cx="173831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Fashion Frenzy™</a:t>
              </a:r>
            </a:p>
            <a:p>
              <a:r>
                <a:rPr lang="en-US" dirty="0"/>
                <a:t>Color ID # 2203</a:t>
              </a:r>
              <a:endParaRPr lang="en-US" dirty="0">
                <a:effectLst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757334" y="821698"/>
            <a:ext cx="1766888" cy="2474012"/>
            <a:chOff x="7888787" y="438151"/>
            <a:chExt cx="1766888" cy="2474012"/>
          </a:xfrm>
        </p:grpSpPr>
        <p:pic>
          <p:nvPicPr>
            <p:cNvPr id="31" name="Picture 5" descr="Hawaiian Skies™ in the QuartzKaleido™ Process on Quartz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4183" y="438151"/>
              <a:ext cx="1336096" cy="16397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Rectangle 31"/>
            <p:cNvSpPr/>
            <p:nvPr/>
          </p:nvSpPr>
          <p:spPr>
            <a:xfrm>
              <a:off x="7888787" y="2265832"/>
              <a:ext cx="176688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Hawaiian Skies™</a:t>
              </a:r>
            </a:p>
            <a:p>
              <a:r>
                <a:rPr lang="en-US" dirty="0"/>
                <a:t>Color ID # 3235 </a:t>
              </a:r>
              <a:endParaRPr lang="en-US" dirty="0"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445328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049882" y="132896"/>
            <a:ext cx="2244635" cy="56233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QUARTZ</a:t>
            </a:r>
            <a:endParaRPr lang="en-US" sz="3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86528" y="812315"/>
            <a:ext cx="2385840" cy="2539725"/>
            <a:chOff x="116660" y="3376521"/>
            <a:chExt cx="2385840" cy="2539725"/>
          </a:xfrm>
        </p:grpSpPr>
        <p:pic>
          <p:nvPicPr>
            <p:cNvPr id="4" name="Picture 5" descr="Spontaneous Orange™ in the Outer Limits™ Process on Quartz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115" y="3376521"/>
              <a:ext cx="1480931" cy="1760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116660" y="5269915"/>
              <a:ext cx="238584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Spontaneous Orange™</a:t>
              </a:r>
            </a:p>
            <a:p>
              <a:r>
                <a:rPr lang="en-US" dirty="0"/>
                <a:t>Color ID # 2708</a:t>
              </a:r>
              <a:endParaRPr lang="en-US" dirty="0">
                <a:effectLst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0100800" y="3597700"/>
            <a:ext cx="1638300" cy="2477166"/>
            <a:chOff x="9824708" y="3156197"/>
            <a:chExt cx="1638300" cy="247716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48370" y="3156197"/>
              <a:ext cx="1390977" cy="1760761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9824708" y="4987032"/>
              <a:ext cx="16383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/>
                <a:t>WhatIWant</a:t>
              </a:r>
              <a:r>
                <a:rPr lang="en-US" dirty="0"/>
                <a:t>™</a:t>
              </a:r>
            </a:p>
            <a:p>
              <a:r>
                <a:rPr lang="en-US" dirty="0"/>
                <a:t>Color ID # 2202</a:t>
              </a:r>
              <a:endParaRPr lang="en-US" dirty="0">
                <a:effectLst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723463" y="812315"/>
            <a:ext cx="1976426" cy="2539723"/>
            <a:chOff x="9898365" y="668764"/>
            <a:chExt cx="1976426" cy="2539723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38875" y="668764"/>
              <a:ext cx="1495406" cy="176076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9898365" y="2562156"/>
              <a:ext cx="197642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Suddenly Orange™</a:t>
              </a:r>
              <a:endParaRPr lang="en-US" dirty="0"/>
            </a:p>
            <a:p>
              <a:r>
                <a:rPr lang="en-US" dirty="0" smtClean="0">
                  <a:solidFill>
                    <a:srgbClr val="000000"/>
                  </a:solidFill>
                </a:rPr>
                <a:t>Color </a:t>
              </a:r>
              <a:r>
                <a:rPr lang="en-US" dirty="0">
                  <a:solidFill>
                    <a:srgbClr val="000000"/>
                  </a:solidFill>
                </a:rPr>
                <a:t>ID # </a:t>
              </a:r>
              <a:r>
                <a:rPr lang="en-US" dirty="0" smtClean="0">
                  <a:solidFill>
                    <a:srgbClr val="000000"/>
                  </a:solidFill>
                </a:rPr>
                <a:t>2706</a:t>
              </a:r>
              <a:endParaRPr lang="en-US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110375" y="812316"/>
            <a:ext cx="2068749" cy="2539724"/>
            <a:chOff x="2403826" y="674958"/>
            <a:chExt cx="2068749" cy="2539724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1103" y="674958"/>
              <a:ext cx="1378577" cy="1760760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2403826" y="2568351"/>
              <a:ext cx="206874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Mississippi Sunset™</a:t>
              </a:r>
              <a:endParaRPr lang="en-US" dirty="0"/>
            </a:p>
            <a:p>
              <a:r>
                <a:rPr lang="en-US" dirty="0" smtClean="0">
                  <a:solidFill>
                    <a:srgbClr val="000000"/>
                  </a:solidFill>
                </a:rPr>
                <a:t>Color </a:t>
              </a:r>
              <a:r>
                <a:rPr lang="en-US" dirty="0">
                  <a:solidFill>
                    <a:srgbClr val="000000"/>
                  </a:solidFill>
                </a:rPr>
                <a:t>ID # </a:t>
              </a:r>
              <a:r>
                <a:rPr lang="en-US" dirty="0" smtClean="0">
                  <a:solidFill>
                    <a:srgbClr val="000000"/>
                  </a:solidFill>
                </a:rPr>
                <a:t>3220</a:t>
              </a:r>
              <a:endParaRPr lang="en-US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846792" y="812316"/>
            <a:ext cx="1616298" cy="2539724"/>
            <a:chOff x="2663098" y="3658850"/>
            <a:chExt cx="1616298" cy="2539724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1103" y="3658850"/>
              <a:ext cx="1451245" cy="1760760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2663098" y="5552243"/>
              <a:ext cx="161629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>
                  <a:solidFill>
                    <a:srgbClr val="000000"/>
                  </a:solidFill>
                </a:rPr>
                <a:t>Flava</a:t>
              </a:r>
              <a:r>
                <a:rPr lang="en-US" dirty="0">
                  <a:solidFill>
                    <a:srgbClr val="000000"/>
                  </a:solidFill>
                </a:rPr>
                <a:t> </a:t>
              </a:r>
              <a:r>
                <a:rPr lang="en-US" dirty="0" err="1">
                  <a:solidFill>
                    <a:srgbClr val="000000"/>
                  </a:solidFill>
                </a:rPr>
                <a:t>Boda</a:t>
              </a:r>
              <a:r>
                <a:rPr lang="en-US" dirty="0">
                  <a:solidFill>
                    <a:srgbClr val="000000"/>
                  </a:solidFill>
                </a:rPr>
                <a:t>™</a:t>
              </a:r>
              <a:endParaRPr lang="en-US" dirty="0"/>
            </a:p>
            <a:p>
              <a:r>
                <a:rPr lang="en-US" dirty="0" smtClean="0">
                  <a:solidFill>
                    <a:srgbClr val="000000"/>
                  </a:solidFill>
                </a:rPr>
                <a:t>Color </a:t>
              </a:r>
              <a:r>
                <a:rPr lang="en-US" dirty="0">
                  <a:solidFill>
                    <a:srgbClr val="000000"/>
                  </a:solidFill>
                </a:rPr>
                <a:t>ID # </a:t>
              </a:r>
              <a:r>
                <a:rPr lang="en-US" dirty="0" smtClean="0">
                  <a:solidFill>
                    <a:srgbClr val="000000"/>
                  </a:solidFill>
                </a:rPr>
                <a:t>2315</a:t>
              </a:r>
              <a:endParaRPr lang="en-US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809639" y="3597703"/>
            <a:ext cx="1690603" cy="2477164"/>
            <a:chOff x="5179199" y="3658850"/>
            <a:chExt cx="1690603" cy="2477164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9204" y="3658850"/>
              <a:ext cx="1410595" cy="176076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5179199" y="5489683"/>
              <a:ext cx="169060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Orange Posies™</a:t>
              </a:r>
              <a:endParaRPr lang="en-US" dirty="0"/>
            </a:p>
            <a:p>
              <a:r>
                <a:rPr lang="en-US" dirty="0" smtClean="0">
                  <a:solidFill>
                    <a:srgbClr val="000000"/>
                  </a:solidFill>
                </a:rPr>
                <a:t>Color </a:t>
              </a:r>
              <a:r>
                <a:rPr lang="en-US" dirty="0">
                  <a:solidFill>
                    <a:srgbClr val="000000"/>
                  </a:solidFill>
                </a:rPr>
                <a:t>ID # </a:t>
              </a:r>
              <a:r>
                <a:rPr lang="en-US" dirty="0" smtClean="0">
                  <a:solidFill>
                    <a:srgbClr val="000000"/>
                  </a:solidFill>
                </a:rPr>
                <a:t>2709</a:t>
              </a:r>
              <a:endParaRPr lang="en-US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03103" y="3597702"/>
            <a:ext cx="1762532" cy="2477165"/>
            <a:chOff x="3859212" y="6469545"/>
            <a:chExt cx="1762532" cy="2477165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3706" y="6469545"/>
              <a:ext cx="1420483" cy="1760760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3859212" y="8300379"/>
              <a:ext cx="176253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Orange Images™</a:t>
              </a:r>
              <a:endParaRPr lang="en-US" dirty="0"/>
            </a:p>
            <a:p>
              <a:r>
                <a:rPr lang="en-US" dirty="0" smtClean="0">
                  <a:solidFill>
                    <a:srgbClr val="000000"/>
                  </a:solidFill>
                </a:rPr>
                <a:t>Color </a:t>
              </a:r>
              <a:r>
                <a:rPr lang="en-US" dirty="0">
                  <a:solidFill>
                    <a:srgbClr val="000000"/>
                  </a:solidFill>
                </a:rPr>
                <a:t>ID # </a:t>
              </a:r>
              <a:r>
                <a:rPr lang="en-US" dirty="0" smtClean="0">
                  <a:solidFill>
                    <a:srgbClr val="000000"/>
                  </a:solidFill>
                </a:rPr>
                <a:t>2707</a:t>
              </a:r>
              <a:endParaRPr lang="en-US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144246" y="3597700"/>
            <a:ext cx="1924050" cy="2477167"/>
            <a:chOff x="5859279" y="3043236"/>
            <a:chExt cx="1924050" cy="2477167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64091" y="3043236"/>
              <a:ext cx="1514426" cy="1760761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5859279" y="4874072"/>
              <a:ext cx="192405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Best To Be Bored™</a:t>
              </a:r>
            </a:p>
            <a:p>
              <a:r>
                <a:rPr lang="en-US" dirty="0"/>
                <a:t>Color ID # 3299</a:t>
              </a:r>
              <a:endParaRPr lang="en-US" dirty="0">
                <a:effectLst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730066" y="3597700"/>
            <a:ext cx="1776179" cy="2477167"/>
            <a:chOff x="10016834" y="3658849"/>
            <a:chExt cx="1776179" cy="2477167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5569" y="3658849"/>
              <a:ext cx="1458711" cy="1760761"/>
            </a:xfrm>
            <a:prstGeom prst="rect">
              <a:avLst/>
            </a:prstGeom>
          </p:spPr>
        </p:pic>
        <p:sp>
          <p:nvSpPr>
            <p:cNvPr id="38" name="Rectangle 37"/>
            <p:cNvSpPr/>
            <p:nvPr/>
          </p:nvSpPr>
          <p:spPr>
            <a:xfrm>
              <a:off x="10016834" y="5489685"/>
              <a:ext cx="177617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Ostrich Orange™</a:t>
              </a:r>
              <a:endParaRPr lang="en-US" dirty="0"/>
            </a:p>
            <a:p>
              <a:r>
                <a:rPr lang="en-US" dirty="0" smtClean="0">
                  <a:solidFill>
                    <a:srgbClr val="000000"/>
                  </a:solidFill>
                </a:rPr>
                <a:t>Color </a:t>
              </a:r>
              <a:r>
                <a:rPr lang="en-US" dirty="0">
                  <a:solidFill>
                    <a:srgbClr val="000000"/>
                  </a:solidFill>
                </a:rPr>
                <a:t>ID # </a:t>
              </a:r>
              <a:r>
                <a:rPr lang="en-US" dirty="0" smtClean="0">
                  <a:solidFill>
                    <a:srgbClr val="000000"/>
                  </a:solidFill>
                </a:rPr>
                <a:t>3217</a:t>
              </a:r>
              <a:endParaRPr lang="en-US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9959845" y="812315"/>
            <a:ext cx="1947771" cy="2539722"/>
            <a:chOff x="7819519" y="3049127"/>
            <a:chExt cx="1947771" cy="2539722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89775" y="3049127"/>
              <a:ext cx="1407260" cy="1760760"/>
            </a:xfrm>
            <a:prstGeom prst="rect">
              <a:avLst/>
            </a:prstGeom>
          </p:spPr>
        </p:pic>
        <p:sp>
          <p:nvSpPr>
            <p:cNvPr id="35" name="Rectangle 34"/>
            <p:cNvSpPr/>
            <p:nvPr/>
          </p:nvSpPr>
          <p:spPr>
            <a:xfrm>
              <a:off x="7819519" y="4942518"/>
              <a:ext cx="194777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/>
                <a:t>CounterIntuitive</a:t>
              </a:r>
              <a:r>
                <a:rPr lang="en-US" dirty="0"/>
                <a:t>™</a:t>
              </a:r>
            </a:p>
            <a:p>
              <a:r>
                <a:rPr lang="en-US" dirty="0"/>
                <a:t>Color ID # 3314</a:t>
              </a:r>
              <a:endParaRPr lang="en-US" dirty="0"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983507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049882" y="132896"/>
            <a:ext cx="2244635" cy="56233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QUARTZ</a:t>
            </a:r>
            <a:endParaRPr lang="en-US" sz="3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55064" y="796088"/>
            <a:ext cx="1991895" cy="2510318"/>
            <a:chOff x="3882431" y="505876"/>
            <a:chExt cx="1991895" cy="2510318"/>
          </a:xfrm>
        </p:grpSpPr>
        <p:pic>
          <p:nvPicPr>
            <p:cNvPr id="4" name="Picture 3" descr="Fuzzy Wuzzy Blue™ in the Outer Limits™ Process on Quartz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3506" y="505876"/>
              <a:ext cx="1329747" cy="1618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3882431" y="2369863"/>
              <a:ext cx="199189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Fuzzy Wuzzy Blue™</a:t>
              </a:r>
            </a:p>
            <a:p>
              <a:r>
                <a:rPr lang="en-US" dirty="0"/>
                <a:t>Color ID # 2753</a:t>
              </a:r>
              <a:endParaRPr lang="en-US" dirty="0">
                <a:effectLst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0005245" y="796088"/>
            <a:ext cx="1619317" cy="2514277"/>
            <a:chOff x="10189303" y="3589918"/>
            <a:chExt cx="1619317" cy="2514277"/>
          </a:xfrm>
        </p:grpSpPr>
        <p:pic>
          <p:nvPicPr>
            <p:cNvPr id="7" name="Picture 12" descr="Razzmatazz™ in the QuartzVana™ Process on Quartz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89780" y="3589918"/>
              <a:ext cx="1618840" cy="1618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10189303" y="5457864"/>
              <a:ext cx="161931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Razzmatazz™</a:t>
              </a:r>
            </a:p>
            <a:p>
              <a:r>
                <a:rPr lang="en-US" dirty="0"/>
                <a:t>Color ID # 2296</a:t>
              </a:r>
              <a:endParaRPr lang="en-US" dirty="0">
                <a:effectLst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30145" y="3553224"/>
            <a:ext cx="1552575" cy="2510320"/>
            <a:chOff x="6214567" y="3912264"/>
            <a:chExt cx="1552575" cy="2395526"/>
          </a:xfrm>
        </p:grpSpPr>
        <p:pic>
          <p:nvPicPr>
            <p:cNvPr id="10" name="Picture 10" descr="Vaguely Teal™ in the QuartzVana™ Process on Quartz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7589" y="3912264"/>
              <a:ext cx="1549553" cy="15448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6214567" y="5661459"/>
              <a:ext cx="155257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Vaguely Teal™</a:t>
              </a:r>
            </a:p>
            <a:p>
              <a:r>
                <a:rPr lang="en-US" dirty="0"/>
                <a:t>Color ID # 205</a:t>
              </a:r>
              <a:endParaRPr lang="en-US" dirty="0">
                <a:effectLst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613667" y="3551551"/>
            <a:ext cx="1752600" cy="2511992"/>
            <a:chOff x="5846907" y="321507"/>
            <a:chExt cx="1752600" cy="2511992"/>
          </a:xfrm>
        </p:grpSpPr>
        <p:pic>
          <p:nvPicPr>
            <p:cNvPr id="22" name="Picture 4" descr="Famous Orchid™ in the QuartzKaleido™ Process on Quartz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8809" y="321507"/>
              <a:ext cx="1608797" cy="16205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5846907" y="2187168"/>
              <a:ext cx="17526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Famous Orchid™</a:t>
              </a:r>
            </a:p>
            <a:p>
              <a:r>
                <a:rPr lang="en-US" dirty="0"/>
                <a:t>Color ID # 1947 </a:t>
              </a:r>
              <a:endParaRPr lang="en-US" dirty="0">
                <a:effectLst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603405" y="796088"/>
            <a:ext cx="1652588" cy="2510317"/>
            <a:chOff x="151129" y="388103"/>
            <a:chExt cx="1652588" cy="2510317"/>
          </a:xfrm>
        </p:grpSpPr>
        <p:sp>
          <p:nvSpPr>
            <p:cNvPr id="28" name="Rectangle 27"/>
            <p:cNvSpPr/>
            <p:nvPr/>
          </p:nvSpPr>
          <p:spPr>
            <a:xfrm>
              <a:off x="151129" y="2252089"/>
              <a:ext cx="165258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Chimed Blue™</a:t>
              </a:r>
            </a:p>
            <a:p>
              <a:r>
                <a:rPr lang="en-US" dirty="0"/>
                <a:t>Color ID # 1516</a:t>
              </a:r>
              <a:endParaRPr lang="en-US" dirty="0">
                <a:effectLst/>
              </a:endParaRPr>
            </a:p>
          </p:txBody>
        </p:sp>
        <p:pic>
          <p:nvPicPr>
            <p:cNvPr id="29" name="Picture 1" descr="Chimed Blue™ in the Outer Limits™ Process on Quartz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784" y="388103"/>
              <a:ext cx="1306776" cy="1618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Group 32"/>
          <p:cNvGrpSpPr/>
          <p:nvPr/>
        </p:nvGrpSpPr>
        <p:grpSpPr>
          <a:xfrm>
            <a:off x="4931415" y="3551552"/>
            <a:ext cx="2044017" cy="2511991"/>
            <a:chOff x="4174439" y="3643006"/>
            <a:chExt cx="2044017" cy="2511991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1508" y="3643006"/>
              <a:ext cx="1303913" cy="1620515"/>
            </a:xfrm>
            <a:prstGeom prst="rect">
              <a:avLst/>
            </a:prstGeom>
          </p:spPr>
        </p:pic>
        <p:sp>
          <p:nvSpPr>
            <p:cNvPr id="35" name="Rectangle 34"/>
            <p:cNvSpPr/>
            <p:nvPr/>
          </p:nvSpPr>
          <p:spPr>
            <a:xfrm>
              <a:off x="4174439" y="5508666"/>
              <a:ext cx="204401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Blue Water Sailing™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3227</a:t>
              </a:r>
              <a:endParaRPr lang="en-US" dirty="0">
                <a:effectLst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783398" y="801569"/>
            <a:ext cx="1694485" cy="2504836"/>
            <a:chOff x="480641" y="3643007"/>
            <a:chExt cx="1694485" cy="2504836"/>
          </a:xfrm>
        </p:grpSpPr>
        <p:pic>
          <p:nvPicPr>
            <p:cNvPr id="40" name="Picture 3" descr="Cabaret News™ in the QuartzKaleido™ Process on Quartz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383" y="3643007"/>
              <a:ext cx="1317003" cy="1613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Rectangle 40"/>
            <p:cNvSpPr/>
            <p:nvPr/>
          </p:nvSpPr>
          <p:spPr>
            <a:xfrm>
              <a:off x="480641" y="5501512"/>
              <a:ext cx="169448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Cabaret News™</a:t>
              </a:r>
            </a:p>
            <a:p>
              <a:r>
                <a:rPr lang="en-US" dirty="0"/>
                <a:t>Color ID # 3230</a:t>
              </a:r>
              <a:endParaRPr lang="en-US" dirty="0">
                <a:effectLst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7468170" y="3551551"/>
            <a:ext cx="2081213" cy="2511991"/>
            <a:chOff x="111372" y="3894789"/>
            <a:chExt cx="2081213" cy="2511991"/>
          </a:xfrm>
        </p:grpSpPr>
        <p:pic>
          <p:nvPicPr>
            <p:cNvPr id="43" name="Picture 7" descr="Dark &amp; Handsome™ in the Outer Limits™ Process on Quartz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13" y="3894789"/>
              <a:ext cx="1357532" cy="16337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Rectangle 43"/>
            <p:cNvSpPr/>
            <p:nvPr/>
          </p:nvSpPr>
          <p:spPr>
            <a:xfrm>
              <a:off x="111372" y="5760449"/>
              <a:ext cx="208121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Dark &amp; Handsome™</a:t>
              </a:r>
            </a:p>
            <a:p>
              <a:r>
                <a:rPr lang="en-US" dirty="0"/>
                <a:t>Color ID # 2750</a:t>
              </a:r>
              <a:endParaRPr lang="en-US" dirty="0">
                <a:effectLst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0104033" y="3559470"/>
            <a:ext cx="1652588" cy="2520027"/>
            <a:chOff x="10182937" y="3242636"/>
            <a:chExt cx="1652588" cy="2520027"/>
          </a:xfrm>
        </p:grpSpPr>
        <p:pic>
          <p:nvPicPr>
            <p:cNvPr id="49" name="Picture 14" descr="Exaggeration™ in the Outer Limits™ Process on Quartz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14997" y="3242636"/>
              <a:ext cx="1388469" cy="1612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Rectangle 49"/>
            <p:cNvSpPr/>
            <p:nvPr/>
          </p:nvSpPr>
          <p:spPr>
            <a:xfrm>
              <a:off x="10182937" y="5116332"/>
              <a:ext cx="165258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Exaggeration™</a:t>
              </a:r>
            </a:p>
            <a:p>
              <a:r>
                <a:rPr lang="en-US" dirty="0"/>
                <a:t>Color ID # 2766</a:t>
              </a:r>
              <a:endParaRPr lang="en-US" dirty="0">
                <a:effectLst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177550" y="796088"/>
            <a:ext cx="1666875" cy="2509472"/>
            <a:chOff x="7948349" y="725739"/>
            <a:chExt cx="1666875" cy="2509472"/>
          </a:xfrm>
        </p:grpSpPr>
        <p:pic>
          <p:nvPicPr>
            <p:cNvPr id="55" name="Picture 5" descr="GeeWiz™ in the Quartz Myst™ Process on Quartz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8071" y="725739"/>
              <a:ext cx="1527432" cy="16179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Rectangle 55"/>
            <p:cNvSpPr/>
            <p:nvPr/>
          </p:nvSpPr>
          <p:spPr>
            <a:xfrm>
              <a:off x="7948349" y="2588880"/>
              <a:ext cx="166687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/>
                <a:t>GeeWiz</a:t>
              </a:r>
              <a:r>
                <a:rPr lang="en-US" dirty="0"/>
                <a:t>™</a:t>
              </a:r>
            </a:p>
            <a:p>
              <a:r>
                <a:rPr lang="en-US" dirty="0"/>
                <a:t>Color ID # 1256</a:t>
              </a:r>
              <a:endParaRPr lang="en-US" dirty="0"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463822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049882" y="132896"/>
            <a:ext cx="2244635" cy="56233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QUARTZ</a:t>
            </a:r>
            <a:endParaRPr lang="en-US" sz="3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790301" y="830748"/>
            <a:ext cx="1966913" cy="2480257"/>
            <a:chOff x="7720655" y="633412"/>
            <a:chExt cx="1966913" cy="2480257"/>
          </a:xfrm>
        </p:grpSpPr>
        <p:pic>
          <p:nvPicPr>
            <p:cNvPr id="4" name="Picture 5" descr="Serenade N Blue™ in the QuartzVana™ Process on Quartz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5151" y="633412"/>
              <a:ext cx="1317922" cy="16165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7720655" y="2467338"/>
              <a:ext cx="196691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Serenade N Blue™</a:t>
              </a:r>
            </a:p>
            <a:p>
              <a:r>
                <a:rPr lang="en-US" dirty="0"/>
                <a:t>Color ID # 2057</a:t>
              </a:r>
              <a:endParaRPr lang="en-US" dirty="0">
                <a:effectLst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130016" y="3538662"/>
            <a:ext cx="1652588" cy="2526920"/>
            <a:chOff x="10100570" y="844448"/>
            <a:chExt cx="1652588" cy="2526920"/>
          </a:xfrm>
        </p:grpSpPr>
        <p:pic>
          <p:nvPicPr>
            <p:cNvPr id="7" name="Picture 6" descr="Shipwrecked™ in the QuartzVana™ Process on Quartz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48126" y="844448"/>
              <a:ext cx="1557477" cy="15797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10100570" y="2725037"/>
              <a:ext cx="165258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Shipwrecked™</a:t>
              </a:r>
            </a:p>
            <a:p>
              <a:r>
                <a:rPr lang="en-US" dirty="0"/>
                <a:t>Color ID # 1940</a:t>
              </a:r>
              <a:endParaRPr lang="en-US" dirty="0">
                <a:effectLst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77160" y="3538662"/>
            <a:ext cx="1640958" cy="2526920"/>
            <a:chOff x="2162008" y="3587552"/>
            <a:chExt cx="1640958" cy="2569761"/>
          </a:xfrm>
        </p:grpSpPr>
        <p:pic>
          <p:nvPicPr>
            <p:cNvPr id="10" name="Picture 8" descr="Sojourn™ in the QuartzVana™ Process on Quartz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2008" y="3587552"/>
              <a:ext cx="1640958" cy="16065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2179679" y="5500024"/>
              <a:ext cx="1623287" cy="6572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Sojourn™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1928</a:t>
              </a:r>
              <a:endParaRPr lang="en-US" dirty="0">
                <a:effectLst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773992" y="3538664"/>
            <a:ext cx="1666875" cy="2526918"/>
            <a:chOff x="4051172" y="3591878"/>
            <a:chExt cx="1666875" cy="2526918"/>
          </a:xfrm>
        </p:grpSpPr>
        <p:pic>
          <p:nvPicPr>
            <p:cNvPr id="19" name="Picture 9" descr="Flower Petal™ in the Quartz Myst™ Process on Quartz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5100" y="3591878"/>
              <a:ext cx="1289446" cy="15797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4051172" y="5472465"/>
              <a:ext cx="166687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Flower Petal™</a:t>
              </a:r>
            </a:p>
            <a:p>
              <a:r>
                <a:rPr lang="en-US" dirty="0"/>
                <a:t>Color ID # 1178 </a:t>
              </a:r>
              <a:endParaRPr lang="en-US" dirty="0">
                <a:effectLst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271451" y="830748"/>
            <a:ext cx="1662818" cy="2480257"/>
            <a:chOff x="9762005" y="3930261"/>
            <a:chExt cx="1662818" cy="2480257"/>
          </a:xfrm>
        </p:grpSpPr>
        <p:pic>
          <p:nvPicPr>
            <p:cNvPr id="22" name="Picture 12" descr="In Vogue™ in the QuartzVana™ Process on Quartz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77939" y="3930261"/>
              <a:ext cx="1630949" cy="16165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9762005" y="5764187"/>
              <a:ext cx="166281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In Vogue™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1929</a:t>
              </a:r>
              <a:endParaRPr lang="en-US" dirty="0">
                <a:effectLst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90275" y="830748"/>
            <a:ext cx="2166323" cy="2485378"/>
            <a:chOff x="7753246" y="565837"/>
            <a:chExt cx="2166323" cy="2485378"/>
          </a:xfrm>
        </p:grpSpPr>
        <p:pic>
          <p:nvPicPr>
            <p:cNvPr id="28" name="Picture 6" descr="European Romance™ in the QuartzVana™ Process on Quartz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7881" y="565837"/>
              <a:ext cx="1637054" cy="16165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Rectangle 28"/>
            <p:cNvSpPr/>
            <p:nvPr/>
          </p:nvSpPr>
          <p:spPr>
            <a:xfrm>
              <a:off x="7753246" y="2404884"/>
              <a:ext cx="216632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European Romance™</a:t>
              </a:r>
            </a:p>
            <a:p>
              <a:r>
                <a:rPr lang="en-US" dirty="0"/>
                <a:t>Color ID # 1932</a:t>
              </a:r>
              <a:endParaRPr lang="en-US" dirty="0">
                <a:effectLst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720714" y="830747"/>
            <a:ext cx="1619528" cy="2480258"/>
            <a:chOff x="6165011" y="3135343"/>
            <a:chExt cx="1619528" cy="2480258"/>
          </a:xfrm>
        </p:grpSpPr>
        <p:pic>
          <p:nvPicPr>
            <p:cNvPr id="31" name="Picture 15" descr="Summerease™ in the Quartz Myst™ Process on Quartz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0465" y="3135343"/>
              <a:ext cx="1400128" cy="16165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Rectangle 31"/>
            <p:cNvSpPr/>
            <p:nvPr/>
          </p:nvSpPr>
          <p:spPr>
            <a:xfrm>
              <a:off x="6165011" y="4969270"/>
              <a:ext cx="161952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/>
                <a:t>Summerease</a:t>
              </a:r>
              <a:r>
                <a:rPr lang="en-US" dirty="0"/>
                <a:t>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1098</a:t>
              </a:r>
              <a:endParaRPr lang="en-US" dirty="0">
                <a:effectLst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555133" y="3538662"/>
            <a:ext cx="1681163" cy="2526919"/>
            <a:chOff x="6220256" y="2914650"/>
            <a:chExt cx="1681163" cy="2526919"/>
          </a:xfrm>
        </p:grpSpPr>
        <p:pic>
          <p:nvPicPr>
            <p:cNvPr id="34" name="Picture 13" descr="Jaffa Moods™ in the QuartzVana™ Process on Quartz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8509" y="2914650"/>
              <a:ext cx="1244659" cy="15797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Rectangle 34"/>
            <p:cNvSpPr/>
            <p:nvPr/>
          </p:nvSpPr>
          <p:spPr>
            <a:xfrm>
              <a:off x="6220256" y="4795238"/>
              <a:ext cx="168116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Jaffa Moods™</a:t>
              </a:r>
              <a:endParaRPr lang="en-US" dirty="0"/>
            </a:p>
            <a:p>
              <a:r>
                <a:rPr lang="en-US" dirty="0"/>
                <a:t>Color ID # 2054</a:t>
              </a:r>
              <a:endParaRPr lang="en-US" dirty="0">
                <a:effectLst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0142655" y="830747"/>
            <a:ext cx="1652588" cy="2480258"/>
            <a:chOff x="10160581" y="3147388"/>
            <a:chExt cx="1652588" cy="2480258"/>
          </a:xfrm>
        </p:grpSpPr>
        <p:pic>
          <p:nvPicPr>
            <p:cNvPr id="37" name="Picture 17" descr="Ultimate Spin™ in the QuartzKaleido™ Process on Quartz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39708" y="3147388"/>
              <a:ext cx="1294335" cy="16165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Rectangle 37"/>
            <p:cNvSpPr/>
            <p:nvPr/>
          </p:nvSpPr>
          <p:spPr>
            <a:xfrm>
              <a:off x="10160581" y="4981315"/>
              <a:ext cx="165258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Ultimate Spin™</a:t>
              </a:r>
            </a:p>
            <a:p>
              <a:r>
                <a:rPr lang="en-US" dirty="0"/>
                <a:t>Color ID # 3345</a:t>
              </a:r>
              <a:endParaRPr lang="en-US" dirty="0">
                <a:effectLst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9927771" y="3538662"/>
            <a:ext cx="1701869" cy="2526919"/>
            <a:chOff x="360165" y="475627"/>
            <a:chExt cx="1701869" cy="2526919"/>
          </a:xfrm>
        </p:grpSpPr>
        <p:pic>
          <p:nvPicPr>
            <p:cNvPr id="43" name="Picture 16" descr="Luminary™ in the QuartzVana™ Process on Quartz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165" y="475627"/>
              <a:ext cx="1701869" cy="1701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Rectangle 43"/>
            <p:cNvSpPr/>
            <p:nvPr/>
          </p:nvSpPr>
          <p:spPr>
            <a:xfrm>
              <a:off x="360165" y="2356215"/>
              <a:ext cx="166185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Luminary™</a:t>
              </a:r>
            </a:p>
            <a:p>
              <a:r>
                <a:rPr lang="en-US" dirty="0"/>
                <a:t>Color ID # 2061</a:t>
              </a:r>
              <a:endParaRPr lang="en-US" dirty="0"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050452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049882" y="132896"/>
            <a:ext cx="2244635" cy="56233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QUARTZ</a:t>
            </a:r>
            <a:endParaRPr lang="en-US" sz="3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317643" y="794600"/>
            <a:ext cx="1624013" cy="2615615"/>
            <a:chOff x="9994075" y="3105148"/>
            <a:chExt cx="1624013" cy="2615615"/>
          </a:xfrm>
        </p:grpSpPr>
        <p:pic>
          <p:nvPicPr>
            <p:cNvPr id="7" name="Picture 16" descr="Cultural Shift™ in the QuartzKaleido™ Process on Quartz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28322" y="3105148"/>
              <a:ext cx="1298945" cy="16922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9994075" y="5074432"/>
              <a:ext cx="162401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Cultural Shift™</a:t>
              </a:r>
            </a:p>
            <a:p>
              <a:r>
                <a:rPr lang="en-US" dirty="0"/>
                <a:t>Color ID # 3332</a:t>
              </a:r>
              <a:endParaRPr lang="en-US" dirty="0">
                <a:effectLst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644430" y="794600"/>
            <a:ext cx="1650860" cy="2615614"/>
            <a:chOff x="8217228" y="377486"/>
            <a:chExt cx="1650860" cy="2615614"/>
          </a:xfrm>
        </p:grpSpPr>
        <p:pic>
          <p:nvPicPr>
            <p:cNvPr id="10" name="Picture 6" descr="Farce Policy™ in the QuartzKaleido™ Process on Quartz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6970" y="377486"/>
              <a:ext cx="1333392" cy="16922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8217228" y="2346769"/>
              <a:ext cx="165086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Farce Policy™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3331</a:t>
              </a:r>
              <a:endParaRPr lang="en-US" dirty="0">
                <a:effectLst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9922334" y="3670200"/>
            <a:ext cx="1993572" cy="2483378"/>
            <a:chOff x="6001079" y="475625"/>
            <a:chExt cx="1993572" cy="2483378"/>
          </a:xfrm>
        </p:grpSpPr>
        <p:pic>
          <p:nvPicPr>
            <p:cNvPr id="16" name="Picture 3" descr="Mixed Metaphors™ in the QuartzKaleido™ [Combo] Process on Quartz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9622" y="475625"/>
              <a:ext cx="1396701" cy="16760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6001079" y="2312672"/>
              <a:ext cx="199357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Mixed Metaphors™</a:t>
              </a:r>
            </a:p>
            <a:p>
              <a:r>
                <a:rPr lang="en-US" dirty="0"/>
                <a:t>Color ID # 3268</a:t>
              </a:r>
              <a:endParaRPr lang="en-US" dirty="0">
                <a:effectLst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633212" y="3670200"/>
            <a:ext cx="1655311" cy="2483378"/>
            <a:chOff x="5960244" y="3234716"/>
            <a:chExt cx="1655311" cy="2483378"/>
          </a:xfrm>
        </p:grpSpPr>
        <p:pic>
          <p:nvPicPr>
            <p:cNvPr id="19" name="Picture 12" descr="Endless Song™ in the QuartzKaleido™ Process on Quartz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0244" y="3234716"/>
              <a:ext cx="1655311" cy="16760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5960244" y="5071763"/>
              <a:ext cx="164963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Endless Song™</a:t>
              </a:r>
            </a:p>
            <a:p>
              <a:r>
                <a:rPr lang="en-US" dirty="0"/>
                <a:t>Color ID # 2582</a:t>
              </a:r>
              <a:endParaRPr lang="en-US" dirty="0">
                <a:effectLst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672328" y="800667"/>
            <a:ext cx="1752600" cy="2609548"/>
            <a:chOff x="254297" y="3234719"/>
            <a:chExt cx="1752600" cy="2609548"/>
          </a:xfrm>
        </p:grpSpPr>
        <p:pic>
          <p:nvPicPr>
            <p:cNvPr id="22" name="Picture 6" descr="Beyond Elitism™ in the QuartzKaleido™ Process on Quartz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" y="3234719"/>
              <a:ext cx="1299804" cy="1686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254297" y="5197936"/>
              <a:ext cx="17526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Beyond Elitism™</a:t>
              </a:r>
            </a:p>
            <a:p>
              <a:r>
                <a:rPr lang="en-US" dirty="0"/>
                <a:t>Color ID # 3335 </a:t>
              </a:r>
              <a:endParaRPr lang="en-US" dirty="0">
                <a:effectLst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711593" y="3670200"/>
            <a:ext cx="1674070" cy="2483378"/>
            <a:chOff x="299109" y="451205"/>
            <a:chExt cx="1674070" cy="2483378"/>
          </a:xfrm>
        </p:grpSpPr>
        <p:pic>
          <p:nvPicPr>
            <p:cNvPr id="28" name="Picture 2" descr="Nervy Blue™ in the QuartzKaleido™ [Combo] Process on Quartz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470" y="451205"/>
              <a:ext cx="1322576" cy="16760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Rectangle 28"/>
            <p:cNvSpPr/>
            <p:nvPr/>
          </p:nvSpPr>
          <p:spPr>
            <a:xfrm>
              <a:off x="299109" y="2288252"/>
              <a:ext cx="167407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Nervy Blue™</a:t>
              </a:r>
            </a:p>
            <a:p>
              <a:r>
                <a:rPr lang="en-US" dirty="0"/>
                <a:t>Color ID # 3264</a:t>
              </a:r>
              <a:endParaRPr lang="en-US" dirty="0">
                <a:effectLst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136967" y="3670200"/>
            <a:ext cx="1652588" cy="2483378"/>
            <a:chOff x="2059545" y="451205"/>
            <a:chExt cx="1652588" cy="2483378"/>
          </a:xfrm>
        </p:grpSpPr>
        <p:pic>
          <p:nvPicPr>
            <p:cNvPr id="31" name="Picture 8" descr="Notable Past™ in the QuartzKaleido™ Process on Quartz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0222" y="451205"/>
              <a:ext cx="1300870" cy="16760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Rectangle 31"/>
            <p:cNvSpPr/>
            <p:nvPr/>
          </p:nvSpPr>
          <p:spPr>
            <a:xfrm>
              <a:off x="2059545" y="2288252"/>
              <a:ext cx="165258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Notable Past™</a:t>
              </a:r>
            </a:p>
            <a:p>
              <a:r>
                <a:rPr lang="en-US" dirty="0"/>
                <a:t>Color ID # 3337</a:t>
              </a:r>
              <a:endParaRPr lang="en-US" dirty="0">
                <a:effectLst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53458" y="3676496"/>
            <a:ext cx="1647990" cy="2477082"/>
            <a:chOff x="5077802" y="3643007"/>
            <a:chExt cx="1647990" cy="2477082"/>
          </a:xfrm>
        </p:grpSpPr>
        <p:pic>
          <p:nvPicPr>
            <p:cNvPr id="34" name="Picture 2" descr="By The Sea™ in the QuartzKaleido™ Process on Quartz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0091" y="3643007"/>
              <a:ext cx="1300502" cy="1669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Rectangle 34"/>
            <p:cNvSpPr/>
            <p:nvPr/>
          </p:nvSpPr>
          <p:spPr>
            <a:xfrm>
              <a:off x="5077802" y="5473758"/>
              <a:ext cx="164799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By The Sea™</a:t>
              </a:r>
            </a:p>
            <a:p>
              <a:r>
                <a:rPr lang="en-US" dirty="0"/>
                <a:t>Color ID # 3246</a:t>
              </a:r>
              <a:endParaRPr lang="en-US" dirty="0">
                <a:effectLst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81820" y="800668"/>
            <a:ext cx="1794484" cy="2609547"/>
            <a:chOff x="7055994" y="3371095"/>
            <a:chExt cx="1794484" cy="2609547"/>
          </a:xfrm>
        </p:grpSpPr>
        <p:pic>
          <p:nvPicPr>
            <p:cNvPr id="37" name="Picture 6" descr="Corruptio Optimi Pessima™ in the QuartzKaleido™ Process on Quartz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6051" y="3371095"/>
              <a:ext cx="1354371" cy="16667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Rectangle 37"/>
            <p:cNvSpPr/>
            <p:nvPr/>
          </p:nvSpPr>
          <p:spPr>
            <a:xfrm>
              <a:off x="7055994" y="5057312"/>
              <a:ext cx="1794484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/>
                <a:t>Corruptio</a:t>
              </a:r>
              <a:r>
                <a:rPr lang="en-US" dirty="0"/>
                <a:t> </a:t>
              </a:r>
              <a:r>
                <a:rPr lang="en-US" dirty="0" err="1"/>
                <a:t>Optimi</a:t>
              </a:r>
              <a:r>
                <a:rPr lang="en-US" dirty="0"/>
                <a:t> </a:t>
              </a:r>
              <a:r>
                <a:rPr lang="en-US" dirty="0" err="1"/>
                <a:t>Pessima</a:t>
              </a:r>
              <a:r>
                <a:rPr lang="en-US" dirty="0"/>
                <a:t>™</a:t>
              </a:r>
            </a:p>
            <a:p>
              <a:r>
                <a:rPr lang="en-US" dirty="0"/>
                <a:t>Color ID # 3346</a:t>
              </a:r>
              <a:endParaRPr lang="en-US" dirty="0">
                <a:effectLst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9922334" y="794599"/>
            <a:ext cx="1657759" cy="2615614"/>
            <a:chOff x="8303524" y="3894788"/>
            <a:chExt cx="1657759" cy="2615614"/>
          </a:xfrm>
        </p:grpSpPr>
        <p:pic>
          <p:nvPicPr>
            <p:cNvPr id="40" name="Picture 11" descr="Echelon™ in the Outer Limits™ Process on Quartz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03524" y="3894788"/>
              <a:ext cx="1657759" cy="16728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Rectangle 40"/>
            <p:cNvSpPr/>
            <p:nvPr/>
          </p:nvSpPr>
          <p:spPr>
            <a:xfrm>
              <a:off x="8320396" y="5864071"/>
              <a:ext cx="162401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Echelon™</a:t>
              </a:r>
            </a:p>
            <a:p>
              <a:r>
                <a:rPr lang="en-US" dirty="0"/>
                <a:t>Color ID # 1501</a:t>
              </a:r>
              <a:endParaRPr lang="en-US" dirty="0"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788771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049882" y="132896"/>
            <a:ext cx="2244635" cy="56233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QUARTZ</a:t>
            </a:r>
            <a:endParaRPr lang="en-US" sz="3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239984" y="3540326"/>
            <a:ext cx="1621654" cy="2525394"/>
            <a:chOff x="335752" y="3428999"/>
            <a:chExt cx="1621654" cy="252539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8975" y="3428999"/>
              <a:ext cx="1357493" cy="1634053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335752" y="5308062"/>
              <a:ext cx="162165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Blue Pride™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1483</a:t>
              </a:r>
              <a:endParaRPr lang="en-US" dirty="0">
                <a:effectLst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35715" y="838099"/>
            <a:ext cx="1648177" cy="2464934"/>
            <a:chOff x="2075558" y="486207"/>
            <a:chExt cx="1648177" cy="2464934"/>
          </a:xfrm>
        </p:grpSpPr>
        <p:pic>
          <p:nvPicPr>
            <p:cNvPr id="7" name="Picture 2" descr="Galaxy Royal™ in the Quartz Myst™ Process on Quartz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335" y="486207"/>
              <a:ext cx="1251394" cy="15813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2075558" y="2304810"/>
              <a:ext cx="164817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Galaxy Royal™</a:t>
              </a:r>
            </a:p>
            <a:p>
              <a:r>
                <a:rPr lang="en-US" dirty="0" smtClean="0"/>
                <a:t>Color ID # 1487</a:t>
              </a:r>
              <a:endParaRPr lang="en-US" dirty="0">
                <a:effectLst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779582" y="841828"/>
            <a:ext cx="1652317" cy="2461203"/>
            <a:chOff x="4113691" y="489937"/>
            <a:chExt cx="1652317" cy="2461203"/>
          </a:xfrm>
        </p:grpSpPr>
        <p:pic>
          <p:nvPicPr>
            <p:cNvPr id="10" name="Picture 3" descr="GumDrop™ in the Quartz Myst™ Process on Quartz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1943" y="489937"/>
              <a:ext cx="1595815" cy="15775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4113691" y="2304809"/>
              <a:ext cx="165231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/>
                <a:t>GumDrop</a:t>
              </a:r>
              <a:r>
                <a:rPr lang="en-US" dirty="0"/>
                <a:t>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1763</a:t>
              </a:r>
              <a:endParaRPr lang="en-US" dirty="0">
                <a:effectLst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779582" y="3540326"/>
            <a:ext cx="1737339" cy="2525394"/>
            <a:chOff x="133653" y="3043659"/>
            <a:chExt cx="1737339" cy="2525394"/>
          </a:xfrm>
        </p:grpSpPr>
        <p:pic>
          <p:nvPicPr>
            <p:cNvPr id="13" name="Picture 7" descr="Illusive Orchid™ in the Quartz Myst™ Process on Quartz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403" y="3043659"/>
              <a:ext cx="1353841" cy="1634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133653" y="4922722"/>
              <a:ext cx="173733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Illusive Orchid™</a:t>
              </a:r>
            </a:p>
            <a:p>
              <a:r>
                <a:rPr lang="en-US" dirty="0"/>
                <a:t>Color ID # 1526</a:t>
              </a:r>
              <a:endParaRPr lang="en-US" dirty="0">
                <a:effectLst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0232063" y="838099"/>
            <a:ext cx="1623811" cy="2464932"/>
            <a:chOff x="2284058" y="433604"/>
            <a:chExt cx="1623811" cy="2464932"/>
          </a:xfrm>
        </p:grpSpPr>
        <p:pic>
          <p:nvPicPr>
            <p:cNvPr id="16" name="Picture 2" descr="Poet Blue™ in the Quartz Myst™ Process on Quartz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7766" y="433604"/>
              <a:ext cx="1216397" cy="1581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2284058" y="2252205"/>
              <a:ext cx="162381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Poet Blue™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1499</a:t>
              </a:r>
              <a:endParaRPr lang="en-US" dirty="0">
                <a:effectLst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317830" y="838099"/>
            <a:ext cx="1666875" cy="2464933"/>
            <a:chOff x="9831134" y="3631526"/>
            <a:chExt cx="1666875" cy="2464933"/>
          </a:xfrm>
        </p:grpSpPr>
        <p:pic>
          <p:nvPicPr>
            <p:cNvPr id="19" name="Picture 15" descr="Roman Nights™ in the QuartzVana™ Process on Quartz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53370" y="3631526"/>
              <a:ext cx="1581307" cy="15813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9831134" y="5450128"/>
              <a:ext cx="166687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Roman Nights™</a:t>
              </a:r>
            </a:p>
            <a:p>
              <a:r>
                <a:rPr lang="en-US" dirty="0"/>
                <a:t>Color ID # 1945</a:t>
              </a:r>
              <a:endParaRPr lang="en-US" dirty="0">
                <a:effectLst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714279" y="839637"/>
            <a:ext cx="1909920" cy="2463394"/>
            <a:chOff x="7938947" y="320004"/>
            <a:chExt cx="1909920" cy="2463394"/>
          </a:xfrm>
        </p:grpSpPr>
        <p:pic>
          <p:nvPicPr>
            <p:cNvPr id="22" name="Picture 6" descr="Beauteous Spirit™ in the Quartz Myst™ Process on Quartz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7157" y="320004"/>
              <a:ext cx="1333500" cy="15797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7938947" y="2137067"/>
              <a:ext cx="190992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Beauteous Spirit™</a:t>
              </a:r>
            </a:p>
            <a:p>
              <a:r>
                <a:rPr lang="en-US" dirty="0"/>
                <a:t>Color ID # 1495</a:t>
              </a:r>
              <a:endParaRPr lang="en-US" dirty="0">
                <a:effectLst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774061" y="3540324"/>
            <a:ext cx="1646162" cy="2525396"/>
            <a:chOff x="10215605" y="471487"/>
            <a:chExt cx="1646162" cy="2525396"/>
          </a:xfrm>
        </p:grpSpPr>
        <p:pic>
          <p:nvPicPr>
            <p:cNvPr id="28" name="Picture 4" descr="Ambit Truth™ in the QuartzKaleido™ Process on Quartz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1295" y="471487"/>
              <a:ext cx="1309603" cy="16340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Rectangle 28"/>
            <p:cNvSpPr/>
            <p:nvPr/>
          </p:nvSpPr>
          <p:spPr>
            <a:xfrm>
              <a:off x="10215605" y="2350552"/>
              <a:ext cx="164616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Ambit Truth™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3338</a:t>
              </a:r>
              <a:endParaRPr lang="en-US" dirty="0">
                <a:effectLst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0137704" y="3540325"/>
            <a:ext cx="1638300" cy="2525395"/>
            <a:chOff x="8064028" y="3234717"/>
            <a:chExt cx="1638300" cy="2525395"/>
          </a:xfrm>
        </p:grpSpPr>
        <p:pic>
          <p:nvPicPr>
            <p:cNvPr id="31" name="Picture 13" descr="Equanimity™ in the QuartzVana™ Process on Quartz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92240" y="3234717"/>
              <a:ext cx="1344568" cy="163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Rectangle 31"/>
            <p:cNvSpPr/>
            <p:nvPr/>
          </p:nvSpPr>
          <p:spPr>
            <a:xfrm>
              <a:off x="8064028" y="5113781"/>
              <a:ext cx="16383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Equanimity™</a:t>
              </a:r>
            </a:p>
            <a:p>
              <a:r>
                <a:rPr lang="en-US" dirty="0"/>
                <a:t>Color ID # 1930</a:t>
              </a:r>
              <a:endParaRPr lang="en-US" dirty="0">
                <a:effectLst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28935" y="3540329"/>
            <a:ext cx="1652588" cy="2525391"/>
            <a:chOff x="8165007" y="673435"/>
            <a:chExt cx="1652588" cy="2525391"/>
          </a:xfrm>
        </p:grpSpPr>
        <p:pic>
          <p:nvPicPr>
            <p:cNvPr id="34" name="Picture 5" descr="Bikini Passion™ in the Quartz Myst™ Process on Quartz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3665" y="673435"/>
              <a:ext cx="1563930" cy="1634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Rectangle 34"/>
            <p:cNvSpPr/>
            <p:nvPr/>
          </p:nvSpPr>
          <p:spPr>
            <a:xfrm>
              <a:off x="8165007" y="2552495"/>
              <a:ext cx="165258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Bikini Passion™</a:t>
              </a:r>
            </a:p>
            <a:p>
              <a:r>
                <a:rPr lang="en-US" dirty="0" smtClean="0"/>
                <a:t>Color ID # 1762</a:t>
              </a:r>
              <a:endParaRPr lang="en-US" dirty="0"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290085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049882" y="132896"/>
            <a:ext cx="2244635" cy="56233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QUARTZ</a:t>
            </a:r>
            <a:endParaRPr lang="en-US" sz="3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608798" y="799661"/>
            <a:ext cx="1809750" cy="2495722"/>
            <a:chOff x="4104453" y="661986"/>
            <a:chExt cx="1809750" cy="2380480"/>
          </a:xfrm>
        </p:grpSpPr>
        <p:pic>
          <p:nvPicPr>
            <p:cNvPr id="4" name="Picture 3" descr="Swanky Passion™ in the QuartzVana™ Process on Quartz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3643" y="661986"/>
              <a:ext cx="1611370" cy="1536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4104453" y="2396135"/>
              <a:ext cx="180975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Swanky Passion™</a:t>
              </a:r>
            </a:p>
            <a:p>
              <a:r>
                <a:rPr lang="en-US" dirty="0"/>
                <a:t>Color ID # 2062</a:t>
              </a:r>
              <a:endParaRPr lang="en-US" dirty="0">
                <a:effectLst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9999232" y="799661"/>
            <a:ext cx="1624013" cy="2495721"/>
            <a:chOff x="10042775" y="661986"/>
            <a:chExt cx="1624013" cy="2495721"/>
          </a:xfrm>
        </p:grpSpPr>
        <p:pic>
          <p:nvPicPr>
            <p:cNvPr id="7" name="Picture 6" descr="Time Worn™ in the Quartz Myst™ Process on Quartz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42775" y="661986"/>
              <a:ext cx="1624012" cy="16107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10042775" y="2511376"/>
              <a:ext cx="162401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Time Worn™</a:t>
              </a:r>
            </a:p>
            <a:p>
              <a:r>
                <a:rPr lang="en-US" dirty="0"/>
                <a:t>Color ID # 1527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663852" y="799661"/>
            <a:ext cx="1660397" cy="2495721"/>
            <a:chOff x="2212058" y="3807687"/>
            <a:chExt cx="1660397" cy="2495721"/>
          </a:xfrm>
        </p:grpSpPr>
        <p:pic>
          <p:nvPicPr>
            <p:cNvPr id="10" name="Picture 8" descr="Toodle Ooh™ in the Quartz Myst™ Process on Quartz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5431" y="3807687"/>
              <a:ext cx="1313652" cy="16107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2212058" y="5657077"/>
              <a:ext cx="166039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/>
                <a:t>Toodle</a:t>
              </a:r>
              <a:r>
                <a:rPr lang="en-US" dirty="0"/>
                <a:t> Ooh™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1484</a:t>
              </a:r>
              <a:endParaRPr lang="en-US" dirty="0">
                <a:effectLst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096391" y="3534000"/>
            <a:ext cx="1652588" cy="2536850"/>
            <a:chOff x="2603917" y="557536"/>
            <a:chExt cx="1652588" cy="2536850"/>
          </a:xfrm>
        </p:grpSpPr>
        <p:pic>
          <p:nvPicPr>
            <p:cNvPr id="13" name="Picture 2" descr="Wintertime™ in the Quartz Myst™ Process on Quartz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0276" y="557536"/>
              <a:ext cx="1279871" cy="1615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2603917" y="2448055"/>
              <a:ext cx="165258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Wintertime™</a:t>
              </a:r>
            </a:p>
            <a:p>
              <a:r>
                <a:rPr lang="en-US" dirty="0" smtClean="0"/>
                <a:t>Color </a:t>
              </a:r>
              <a:r>
                <a:rPr lang="en-US" dirty="0"/>
                <a:t>ID # 1099</a:t>
              </a:r>
              <a:endParaRPr lang="en-US" dirty="0">
                <a:effectLst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9952229" y="3533998"/>
            <a:ext cx="1671015" cy="2537879"/>
            <a:chOff x="8120607" y="801159"/>
            <a:chExt cx="1671015" cy="2537879"/>
          </a:xfrm>
        </p:grpSpPr>
        <p:pic>
          <p:nvPicPr>
            <p:cNvPr id="16" name="Picture 5" descr="Picasso Green™ in the QuartzVana™ Process on Quartz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0607" y="801159"/>
              <a:ext cx="1630601" cy="1615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8124382" y="2692707"/>
              <a:ext cx="166724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Picasso Green™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2236</a:t>
              </a:r>
              <a:endParaRPr lang="en-US" dirty="0">
                <a:effectLst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29056" y="799661"/>
            <a:ext cx="2007990" cy="2495722"/>
            <a:chOff x="2102450" y="577354"/>
            <a:chExt cx="2007990" cy="2495722"/>
          </a:xfrm>
        </p:grpSpPr>
        <p:pic>
          <p:nvPicPr>
            <p:cNvPr id="19" name="Picture 2" descr="Odyssey Universe™ in the Odyssey® (Mystic Quartz)® Process on Quartz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3880" y="577354"/>
              <a:ext cx="1370205" cy="16107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2102450" y="2426745"/>
              <a:ext cx="200799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Odyssey Universe™</a:t>
              </a:r>
            </a:p>
            <a:p>
              <a:r>
                <a:rPr lang="en-US" dirty="0"/>
                <a:t>Color ID # 620</a:t>
              </a:r>
              <a:endParaRPr lang="en-US" dirty="0">
                <a:effectLst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13717" y="3534003"/>
            <a:ext cx="1695450" cy="2535421"/>
            <a:chOff x="9774859" y="128420"/>
            <a:chExt cx="1695450" cy="2535421"/>
          </a:xfrm>
        </p:grpSpPr>
        <p:pic>
          <p:nvPicPr>
            <p:cNvPr id="22" name="Picture 6" descr="Coy Purple™ in the QuartzVana™ Process on Quartz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82036" y="128420"/>
              <a:ext cx="1307905" cy="16157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9774859" y="2017510"/>
              <a:ext cx="169545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Coy Purple™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2063</a:t>
              </a:r>
              <a:endParaRPr lang="en-US" dirty="0">
                <a:effectLst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199887" y="802227"/>
            <a:ext cx="1652588" cy="2493155"/>
            <a:chOff x="2231172" y="3730468"/>
            <a:chExt cx="1652588" cy="2493155"/>
          </a:xfrm>
        </p:grpSpPr>
        <p:pic>
          <p:nvPicPr>
            <p:cNvPr id="25" name="Picture 8" descr="Gone Wild™ in the Quartz Myst™ Process on Quartz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9187" y="3730468"/>
              <a:ext cx="1385888" cy="16082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25"/>
            <p:cNvSpPr/>
            <p:nvPr/>
          </p:nvSpPr>
          <p:spPr>
            <a:xfrm>
              <a:off x="2231172" y="5577292"/>
              <a:ext cx="165258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Gone Wild™</a:t>
              </a:r>
            </a:p>
            <a:p>
              <a:r>
                <a:rPr lang="en-US" dirty="0"/>
                <a:t>Color ID # 1254</a:t>
              </a:r>
              <a:endParaRPr lang="en-US" dirty="0">
                <a:effectLst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2330811" y="3534003"/>
            <a:ext cx="2181225" cy="2535421"/>
            <a:chOff x="5892193" y="465115"/>
            <a:chExt cx="2181225" cy="2535421"/>
          </a:xfrm>
        </p:grpSpPr>
        <p:pic>
          <p:nvPicPr>
            <p:cNvPr id="40" name="Picture 2" descr="Zillions Not Trillions™ in the QuartzKaleido™ Process on Quartz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0231" y="465115"/>
              <a:ext cx="1285151" cy="16157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Rectangle 40"/>
            <p:cNvSpPr/>
            <p:nvPr/>
          </p:nvSpPr>
          <p:spPr>
            <a:xfrm>
              <a:off x="5892193" y="2354205"/>
              <a:ext cx="218122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Zillions Not Trillions™</a:t>
              </a:r>
            </a:p>
            <a:p>
              <a:r>
                <a:rPr lang="en-US" dirty="0"/>
                <a:t>Color ID # 3336</a:t>
              </a:r>
              <a:endParaRPr lang="en-US" dirty="0">
                <a:effectLst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7433442" y="3533999"/>
            <a:ext cx="1660397" cy="2535425"/>
            <a:chOff x="2078757" y="602464"/>
            <a:chExt cx="1660397" cy="2535425"/>
          </a:xfrm>
        </p:grpSpPr>
        <p:pic>
          <p:nvPicPr>
            <p:cNvPr id="43" name="Picture 3" descr="Calm Sea™ in the QuartzVana™ Process on Quartz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0262" y="602464"/>
              <a:ext cx="1617388" cy="1615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Rectangle 43"/>
            <p:cNvSpPr/>
            <p:nvPr/>
          </p:nvSpPr>
          <p:spPr>
            <a:xfrm>
              <a:off x="2078757" y="2491558"/>
              <a:ext cx="166039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Calm Sea™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1931</a:t>
              </a:r>
              <a:endParaRPr lang="en-US" dirty="0"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378490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049882" y="132896"/>
            <a:ext cx="2244635" cy="56233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QUARTZ</a:t>
            </a:r>
            <a:endParaRPr lang="en-US" sz="3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24092" y="808854"/>
            <a:ext cx="1766435" cy="2484032"/>
            <a:chOff x="338367" y="799134"/>
            <a:chExt cx="1766435" cy="2484032"/>
          </a:xfrm>
        </p:grpSpPr>
        <p:pic>
          <p:nvPicPr>
            <p:cNvPr id="4" name="Picture 1" descr="Odyssey Green™ in the Odyssey® (Mystic Quartz)® Process on Quartz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623" y="799134"/>
              <a:ext cx="1585924" cy="16310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338367" y="2636835"/>
              <a:ext cx="176643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Odyssey Green™</a:t>
              </a:r>
            </a:p>
            <a:p>
              <a:r>
                <a:rPr lang="en-US" dirty="0"/>
                <a:t>Color ID # 421</a:t>
              </a:r>
              <a:endParaRPr lang="en-US" dirty="0">
                <a:effectLst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590684" y="3549846"/>
            <a:ext cx="1617045" cy="2549845"/>
            <a:chOff x="2386426" y="3374299"/>
            <a:chExt cx="1617045" cy="2549845"/>
          </a:xfrm>
        </p:grpSpPr>
        <p:pic>
          <p:nvPicPr>
            <p:cNvPr id="7" name="Picture 8" descr="Princess Star™ in the Quartz Myst™ Process on Quartz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0844" y="3374299"/>
              <a:ext cx="1368210" cy="1779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2386426" y="5277813"/>
              <a:ext cx="161704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Princess Star™</a:t>
              </a:r>
            </a:p>
            <a:p>
              <a:r>
                <a:rPr lang="en-US" dirty="0"/>
                <a:t>Color ID # 1491</a:t>
              </a:r>
              <a:endParaRPr lang="en-US" dirty="0">
                <a:effectLst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189277" y="808854"/>
            <a:ext cx="1758029" cy="2484031"/>
            <a:chOff x="6214396" y="3552481"/>
            <a:chExt cx="1758029" cy="2484031"/>
          </a:xfrm>
        </p:grpSpPr>
        <p:pic>
          <p:nvPicPr>
            <p:cNvPr id="10" name="Picture 10" descr="RainDrops™ in the QuartzVana™ Process on Quartz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4396" y="3552481"/>
              <a:ext cx="1758029" cy="16310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6295279" y="5390181"/>
              <a:ext cx="161821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/>
                <a:t>RainDrops</a:t>
              </a:r>
              <a:r>
                <a:rPr lang="en-US" dirty="0"/>
                <a:t>™</a:t>
              </a:r>
            </a:p>
            <a:p>
              <a:r>
                <a:rPr lang="en-US" dirty="0"/>
                <a:t>Color ID # 2242</a:t>
              </a:r>
              <a:endParaRPr lang="en-US" dirty="0">
                <a:effectLst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140596" y="3549846"/>
            <a:ext cx="1705092" cy="2549846"/>
            <a:chOff x="10089068" y="3613216"/>
            <a:chExt cx="1705092" cy="2549846"/>
          </a:xfrm>
        </p:grpSpPr>
        <p:pic>
          <p:nvPicPr>
            <p:cNvPr id="13" name="Picture 16" descr="Sugarplum™ in the Quartz Myst™ Process on Quartz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9068" y="3613216"/>
              <a:ext cx="1705092" cy="1659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10137749" y="5516731"/>
              <a:ext cx="164303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Sugarplum™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1103</a:t>
              </a:r>
              <a:endParaRPr lang="en-US" dirty="0">
                <a:effectLst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88159" y="3549846"/>
            <a:ext cx="1638300" cy="2549847"/>
            <a:chOff x="10160507" y="538118"/>
            <a:chExt cx="1638300" cy="2549847"/>
          </a:xfrm>
        </p:grpSpPr>
        <p:pic>
          <p:nvPicPr>
            <p:cNvPr id="19" name="Picture 6" descr="Bloom Blu™ in the Quartz Myst™ Process on Quartz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06309" y="538118"/>
              <a:ext cx="1354495" cy="1779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10160507" y="2441634"/>
              <a:ext cx="16383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Bloom </a:t>
              </a:r>
              <a:r>
                <a:rPr lang="en-US" dirty="0" err="1"/>
                <a:t>Blu</a:t>
              </a:r>
              <a:r>
                <a:rPr lang="en-US" dirty="0"/>
                <a:t>™</a:t>
              </a:r>
            </a:p>
            <a:p>
              <a:r>
                <a:rPr lang="en-US" dirty="0"/>
                <a:t>Color ID # 2335</a:t>
              </a:r>
              <a:endParaRPr lang="en-US" dirty="0">
                <a:effectLst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691211" y="808854"/>
            <a:ext cx="1638409" cy="2484032"/>
            <a:chOff x="167330" y="3724574"/>
            <a:chExt cx="1638409" cy="2484032"/>
          </a:xfrm>
        </p:grpSpPr>
        <p:pic>
          <p:nvPicPr>
            <p:cNvPr id="22" name="Picture 7" descr="Blue Cadet™ in the QuartzVana™ Process on Quartz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722" y="3724574"/>
              <a:ext cx="1571626" cy="16310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167330" y="5562275"/>
              <a:ext cx="163840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Blue Cadet™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2233</a:t>
              </a:r>
              <a:endParaRPr lang="en-US" dirty="0">
                <a:effectLst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625563" y="3549846"/>
            <a:ext cx="1695449" cy="2549847"/>
            <a:chOff x="4368828" y="3799642"/>
            <a:chExt cx="1695449" cy="2549847"/>
          </a:xfrm>
        </p:grpSpPr>
        <p:pic>
          <p:nvPicPr>
            <p:cNvPr id="28" name="Picture 9" descr="Dragon Wings™ in the QuartzVana™ Process on Quartz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4476" y="3799642"/>
              <a:ext cx="1564154" cy="1659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Rectangle 28"/>
            <p:cNvSpPr/>
            <p:nvPr/>
          </p:nvSpPr>
          <p:spPr>
            <a:xfrm>
              <a:off x="4368828" y="5703158"/>
              <a:ext cx="169544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Dragon Wings™</a:t>
              </a:r>
            </a:p>
            <a:p>
              <a:r>
                <a:rPr lang="en-US" dirty="0"/>
                <a:t>Color ID # 2235</a:t>
              </a:r>
              <a:endParaRPr lang="en-US" dirty="0">
                <a:effectLst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9688602" y="3549846"/>
            <a:ext cx="2081213" cy="2549844"/>
            <a:chOff x="1907860" y="627288"/>
            <a:chExt cx="2081213" cy="2549844"/>
          </a:xfrm>
        </p:grpSpPr>
        <p:pic>
          <p:nvPicPr>
            <p:cNvPr id="34" name="Picture 2" descr="Odyssey Limelight™ in the Odyssey® (Mystic Quartz)® Process on Quartz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3487" y="627288"/>
              <a:ext cx="1651111" cy="1659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Rectangle 34"/>
            <p:cNvSpPr/>
            <p:nvPr/>
          </p:nvSpPr>
          <p:spPr>
            <a:xfrm>
              <a:off x="1907860" y="2530801"/>
              <a:ext cx="208121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Odyssey Limelight™</a:t>
              </a:r>
            </a:p>
            <a:p>
              <a:r>
                <a:rPr lang="en-US" dirty="0"/>
                <a:t>Color ID # 1610</a:t>
              </a:r>
              <a:endParaRPr lang="en-US" dirty="0">
                <a:effectLst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690600" y="808854"/>
            <a:ext cx="1611217" cy="2484030"/>
            <a:chOff x="10074250" y="3094392"/>
            <a:chExt cx="1611217" cy="2484030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80662" y="3094392"/>
              <a:ext cx="1398395" cy="1631099"/>
            </a:xfrm>
            <a:prstGeom prst="rect">
              <a:avLst/>
            </a:prstGeom>
          </p:spPr>
        </p:pic>
        <p:sp>
          <p:nvSpPr>
            <p:cNvPr id="38" name="Rectangle 37"/>
            <p:cNvSpPr/>
            <p:nvPr/>
          </p:nvSpPr>
          <p:spPr>
            <a:xfrm>
              <a:off x="10074250" y="4932091"/>
              <a:ext cx="161121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Odyssey Rose™</a:t>
              </a:r>
            </a:p>
            <a:p>
              <a:r>
                <a:rPr lang="en-US" dirty="0"/>
                <a:t>Color ID # 423</a:t>
              </a:r>
              <a:endParaRPr lang="en-US" dirty="0">
                <a:effectLst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0025579" y="808854"/>
            <a:ext cx="1643115" cy="2484030"/>
            <a:chOff x="227528" y="475564"/>
            <a:chExt cx="1643115" cy="2484030"/>
          </a:xfrm>
        </p:grpSpPr>
        <p:pic>
          <p:nvPicPr>
            <p:cNvPr id="40" name="Picture 14" descr="FeatherDust™ in the Quartz Myst™ Process on Quartz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884" y="475564"/>
              <a:ext cx="1376405" cy="16310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Rectangle 40"/>
            <p:cNvSpPr/>
            <p:nvPr/>
          </p:nvSpPr>
          <p:spPr>
            <a:xfrm>
              <a:off x="227528" y="2313263"/>
              <a:ext cx="164311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/>
                <a:t>FeatherDust</a:t>
              </a:r>
              <a:r>
                <a:rPr lang="en-US" dirty="0"/>
                <a:t>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1177</a:t>
              </a:r>
              <a:endParaRPr lang="en-US" dirty="0"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441149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049882" y="132896"/>
            <a:ext cx="2244635" cy="56233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QUARTZ</a:t>
            </a:r>
            <a:endParaRPr lang="en-US" sz="3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443909" y="797339"/>
            <a:ext cx="2012375" cy="2538993"/>
            <a:chOff x="5049620" y="3666309"/>
            <a:chExt cx="2012375" cy="2538993"/>
          </a:xfrm>
        </p:grpSpPr>
        <p:pic>
          <p:nvPicPr>
            <p:cNvPr id="4" name="Picture 6" descr="Lavender Twilight™ in the AzoMagic™ Process on Quartz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9308" y="3666309"/>
              <a:ext cx="1477184" cy="1670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5049620" y="5558971"/>
              <a:ext cx="201237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Lavender Twilight™</a:t>
              </a:r>
            </a:p>
            <a:p>
              <a:r>
                <a:rPr lang="en-US" dirty="0"/>
                <a:t>Color ID # 3870</a:t>
              </a:r>
              <a:endParaRPr lang="en-US" dirty="0">
                <a:effectLst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0034166" y="797339"/>
            <a:ext cx="1625600" cy="2538993"/>
            <a:chOff x="10105756" y="681037"/>
            <a:chExt cx="1625600" cy="2538993"/>
          </a:xfrm>
        </p:grpSpPr>
        <p:pic>
          <p:nvPicPr>
            <p:cNvPr id="7" name="Picture 4" descr="Paris Nights™ in the AzoMagic™ Process on Quartz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17076" y="681037"/>
              <a:ext cx="1402960" cy="1670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10105756" y="2573699"/>
              <a:ext cx="16256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Paris Nights™</a:t>
              </a:r>
            </a:p>
            <a:p>
              <a:r>
                <a:rPr lang="en-US" dirty="0"/>
                <a:t>Color ID # 3830</a:t>
              </a:r>
              <a:endParaRPr lang="en-US" dirty="0">
                <a:effectLst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160952" y="797338"/>
            <a:ext cx="1701018" cy="2538994"/>
            <a:chOff x="9988410" y="361328"/>
            <a:chExt cx="1701018" cy="2538994"/>
          </a:xfrm>
        </p:grpSpPr>
        <p:pic>
          <p:nvPicPr>
            <p:cNvPr id="10" name="Picture 8" descr="Fifty Vintage™ in the AzoMagic™ Process on Quartz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88410" y="361328"/>
              <a:ext cx="1701018" cy="1670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10012625" y="2253991"/>
              <a:ext cx="165258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Fifty Vintage™</a:t>
              </a:r>
            </a:p>
            <a:p>
              <a:r>
                <a:rPr lang="en-US" dirty="0"/>
                <a:t>Color ID # 3296</a:t>
              </a:r>
              <a:endParaRPr lang="en-US" dirty="0">
                <a:effectLst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618892" y="3590512"/>
            <a:ext cx="1638300" cy="2621999"/>
            <a:chOff x="4040366" y="3234716"/>
            <a:chExt cx="1638300" cy="2621999"/>
          </a:xfrm>
        </p:grpSpPr>
        <p:pic>
          <p:nvPicPr>
            <p:cNvPr id="13" name="Picture 10" descr="Cozy Green™ in the Outer Limits™ Process on Quartz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1503" y="3234716"/>
              <a:ext cx="1336027" cy="17214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4040366" y="5210384"/>
              <a:ext cx="16383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Cozy Green™</a:t>
              </a:r>
            </a:p>
            <a:p>
              <a:r>
                <a:rPr lang="en-US" dirty="0"/>
                <a:t>Color ID # 2501</a:t>
              </a:r>
              <a:endParaRPr lang="en-US" dirty="0">
                <a:effectLst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779764" y="797338"/>
            <a:ext cx="1666875" cy="2538995"/>
            <a:chOff x="8149493" y="3147387"/>
            <a:chExt cx="1666875" cy="2538995"/>
          </a:xfrm>
        </p:grpSpPr>
        <p:pic>
          <p:nvPicPr>
            <p:cNvPr id="19" name="Picture 15" descr="Twiggy's Tea™ in the Outer Limits™ Process on Quartz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84339" y="3147387"/>
              <a:ext cx="1397185" cy="1670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8149493" y="5040051"/>
              <a:ext cx="166687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/>
                <a:t>Twiggy's</a:t>
              </a:r>
              <a:r>
                <a:rPr lang="en-US" dirty="0"/>
                <a:t> Tea™</a:t>
              </a:r>
            </a:p>
            <a:p>
              <a:r>
                <a:rPr lang="en-US" dirty="0"/>
                <a:t>Color ID # 1395</a:t>
              </a:r>
              <a:endParaRPr lang="en-US" dirty="0">
                <a:effectLst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675860" y="3590512"/>
            <a:ext cx="2166938" cy="2620901"/>
            <a:chOff x="5707253" y="451205"/>
            <a:chExt cx="2166938" cy="2620901"/>
          </a:xfrm>
        </p:grpSpPr>
        <p:pic>
          <p:nvPicPr>
            <p:cNvPr id="28" name="Picture 12" descr="Cavalier Azotic Blue™ in the Cavalier™ Process on Quartz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9444" y="451205"/>
              <a:ext cx="1372202" cy="17214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Rectangle 28"/>
            <p:cNvSpPr/>
            <p:nvPr/>
          </p:nvSpPr>
          <p:spPr>
            <a:xfrm>
              <a:off x="5707253" y="2425775"/>
              <a:ext cx="216693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Cavalier Azotic Blue™</a:t>
              </a:r>
            </a:p>
            <a:p>
              <a:r>
                <a:rPr lang="en-US" dirty="0"/>
                <a:t>Color ID # 1618</a:t>
              </a:r>
              <a:endParaRPr lang="en-US" dirty="0">
                <a:effectLst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8941084" y="3590512"/>
            <a:ext cx="1685296" cy="2620900"/>
            <a:chOff x="7734579" y="671511"/>
            <a:chExt cx="1685296" cy="2620900"/>
          </a:xfrm>
        </p:grpSpPr>
        <p:pic>
          <p:nvPicPr>
            <p:cNvPr id="31" name="Picture 5" descr="Pinnacle Star™ in the AzoMagic™ Process on Quartz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1018" y="671511"/>
              <a:ext cx="1652419" cy="17214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Rectangle 31"/>
            <p:cNvSpPr/>
            <p:nvPr/>
          </p:nvSpPr>
          <p:spPr>
            <a:xfrm>
              <a:off x="7734579" y="2646080"/>
              <a:ext cx="168529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Pinnacle Star™</a:t>
              </a:r>
            </a:p>
            <a:p>
              <a:r>
                <a:rPr lang="en-US" dirty="0"/>
                <a:t>Color ID # 3619</a:t>
              </a:r>
              <a:endParaRPr lang="en-US" dirty="0">
                <a:effectLst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508967" y="3590512"/>
            <a:ext cx="1660187" cy="2620900"/>
            <a:chOff x="7600851" y="700390"/>
            <a:chExt cx="1660187" cy="2620900"/>
          </a:xfrm>
        </p:grpSpPr>
        <p:pic>
          <p:nvPicPr>
            <p:cNvPr id="34" name="Picture 3" descr="Valiant Dahlia™ in the AzoMagic™ Process on Quartz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4844" y="700390"/>
              <a:ext cx="1372202" cy="17214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Rectangle 34"/>
            <p:cNvSpPr/>
            <p:nvPr/>
          </p:nvSpPr>
          <p:spPr>
            <a:xfrm>
              <a:off x="7600851" y="2674959"/>
              <a:ext cx="166018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Valiant Dahlia™</a:t>
              </a:r>
            </a:p>
            <a:p>
              <a:r>
                <a:rPr lang="en-US" dirty="0"/>
                <a:t>Color ID # 3667</a:t>
              </a:r>
              <a:endParaRPr lang="en-US" dirty="0">
                <a:effectLst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85804" y="797339"/>
            <a:ext cx="1670089" cy="2538994"/>
            <a:chOff x="380764" y="361327"/>
            <a:chExt cx="1670089" cy="2538994"/>
          </a:xfrm>
        </p:grpSpPr>
        <p:pic>
          <p:nvPicPr>
            <p:cNvPr id="40" name="Picture 17" descr="Czar Green™ in the Outer Limits™ Process on Quartz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764" y="361327"/>
              <a:ext cx="1670089" cy="16700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Rectangle 40"/>
            <p:cNvSpPr/>
            <p:nvPr/>
          </p:nvSpPr>
          <p:spPr>
            <a:xfrm>
              <a:off x="380765" y="2253990"/>
              <a:ext cx="16383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Czar Green™</a:t>
              </a:r>
            </a:p>
            <a:p>
              <a:r>
                <a:rPr lang="en-US" dirty="0" smtClean="0"/>
                <a:t>Color ID # 2499</a:t>
              </a:r>
              <a:endParaRPr lang="en-US" dirty="0"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024150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049882" y="132896"/>
            <a:ext cx="2244635" cy="56233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QUARTZ</a:t>
            </a:r>
            <a:endParaRPr lang="en-US" sz="3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528067" y="827696"/>
            <a:ext cx="1846204" cy="2505535"/>
            <a:chOff x="165141" y="461158"/>
            <a:chExt cx="1846204" cy="2505535"/>
          </a:xfrm>
        </p:grpSpPr>
        <p:pic>
          <p:nvPicPr>
            <p:cNvPr id="4" name="Picture 1" descr="Cavalier Passion™ in the Cavalier™ Process on Quartz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137" y="461158"/>
              <a:ext cx="1384212" cy="16895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165141" y="2320362"/>
              <a:ext cx="184620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Cavalier Passion™</a:t>
              </a:r>
            </a:p>
            <a:p>
              <a:r>
                <a:rPr lang="en-US" dirty="0"/>
                <a:t>Color ID # 1469 </a:t>
              </a:r>
              <a:endParaRPr lang="en-US" dirty="0">
                <a:effectLst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53184" y="827695"/>
            <a:ext cx="2043171" cy="2505538"/>
            <a:chOff x="2051164" y="464482"/>
            <a:chExt cx="2043171" cy="2505538"/>
          </a:xfrm>
        </p:grpSpPr>
        <p:pic>
          <p:nvPicPr>
            <p:cNvPr id="7" name="Picture 2" descr="Cavalier Tanzanite™ in the Cavalier™ Process on Quartz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9279" y="464482"/>
              <a:ext cx="1386943" cy="16895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2051164" y="2323689"/>
              <a:ext cx="204317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Cavalier Tanzanite™</a:t>
              </a:r>
            </a:p>
            <a:p>
              <a:r>
                <a:rPr lang="en-US" dirty="0"/>
                <a:t>Color ID # 2007</a:t>
              </a:r>
              <a:endParaRPr lang="en-US" dirty="0">
                <a:effectLst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679969" y="831021"/>
            <a:ext cx="1738313" cy="2502211"/>
            <a:chOff x="8114792" y="3680570"/>
            <a:chExt cx="1738313" cy="2502211"/>
          </a:xfrm>
        </p:grpSpPr>
        <p:pic>
          <p:nvPicPr>
            <p:cNvPr id="10" name="Picture 11" descr="Cavalier Dawn™ in the Cavalier™ Process on Quartz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921" y="3680570"/>
              <a:ext cx="1416057" cy="16862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8114792" y="5536450"/>
              <a:ext cx="173831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Cavalier Dawn™</a:t>
              </a:r>
            </a:p>
            <a:p>
              <a:r>
                <a:rPr lang="en-US" dirty="0"/>
                <a:t>Color ID # 1472</a:t>
              </a:r>
              <a:endParaRPr lang="en-US" dirty="0">
                <a:effectLst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150806" y="827695"/>
            <a:ext cx="1731380" cy="2505536"/>
            <a:chOff x="9970083" y="3729948"/>
            <a:chExt cx="1731380" cy="2505536"/>
          </a:xfrm>
        </p:grpSpPr>
        <p:pic>
          <p:nvPicPr>
            <p:cNvPr id="13" name="Picture 12" descr="Cavalier Moon™ in the Cavalier™ Process on Quartz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95575" y="3729948"/>
              <a:ext cx="1705888" cy="16895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9970083" y="5589153"/>
              <a:ext cx="172402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Cavalier Moon™</a:t>
              </a:r>
            </a:p>
            <a:p>
              <a:r>
                <a:rPr lang="en-US" dirty="0"/>
                <a:t>Color ID # 1471</a:t>
              </a:r>
              <a:endParaRPr lang="en-US" dirty="0">
                <a:effectLst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9714993" y="827695"/>
            <a:ext cx="2309813" cy="2505536"/>
            <a:chOff x="7529158" y="447879"/>
            <a:chExt cx="2309813" cy="2505536"/>
          </a:xfrm>
        </p:grpSpPr>
        <p:pic>
          <p:nvPicPr>
            <p:cNvPr id="16" name="Picture 14" descr="Cavalier English Blue™ in the Cavalier™ Process on Quartz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3086" y="447879"/>
              <a:ext cx="1281960" cy="16895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7529158" y="2307084"/>
              <a:ext cx="230981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Cavalier English Blue™</a:t>
              </a:r>
            </a:p>
            <a:p>
              <a:r>
                <a:rPr lang="en-US" dirty="0"/>
                <a:t>Color ID # 1617</a:t>
              </a:r>
              <a:endParaRPr lang="en-US" dirty="0">
                <a:effectLst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65804" y="3628570"/>
            <a:ext cx="1666875" cy="2485720"/>
            <a:chOff x="299802" y="3932048"/>
            <a:chExt cx="1666875" cy="2485720"/>
          </a:xfrm>
        </p:grpSpPr>
        <p:pic>
          <p:nvPicPr>
            <p:cNvPr id="19" name="Picture 7" descr="Tittle Tattle™ in the QuartzVana™ Process on Quartz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51" y="3932048"/>
              <a:ext cx="1630626" cy="16401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299802" y="5771437"/>
              <a:ext cx="166687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Tittle Tattle™</a:t>
              </a:r>
            </a:p>
            <a:p>
              <a:r>
                <a:rPr lang="en-US" dirty="0"/>
                <a:t>Color ID # 2254</a:t>
              </a:r>
              <a:endParaRPr lang="en-US" dirty="0">
                <a:effectLst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653235" y="3623716"/>
            <a:ext cx="1652588" cy="2490574"/>
            <a:chOff x="7725562" y="483948"/>
            <a:chExt cx="1652588" cy="2490574"/>
          </a:xfrm>
        </p:grpSpPr>
        <p:pic>
          <p:nvPicPr>
            <p:cNvPr id="22" name="Picture 13" descr="Fervor™ in the QuartzVana™ Process on Quartz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3426" y="483948"/>
              <a:ext cx="1283696" cy="16449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7725562" y="2328191"/>
              <a:ext cx="165258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Fervor™</a:t>
              </a:r>
            </a:p>
            <a:p>
              <a:r>
                <a:rPr lang="en-US" dirty="0"/>
                <a:t>Color ID # 2241</a:t>
              </a:r>
              <a:endParaRPr lang="en-US" dirty="0">
                <a:effectLst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069058" y="3633179"/>
            <a:ext cx="1766888" cy="2481112"/>
            <a:chOff x="4167935" y="3742674"/>
            <a:chExt cx="1766888" cy="2352273"/>
          </a:xfrm>
        </p:grpSpPr>
        <p:pic>
          <p:nvPicPr>
            <p:cNvPr id="25" name="Picture 13" descr="Sparkling Rave™ in the QuartzVana™ Process on Quartz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5176" y="3742674"/>
              <a:ext cx="1552406" cy="15505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25"/>
            <p:cNvSpPr/>
            <p:nvPr/>
          </p:nvSpPr>
          <p:spPr>
            <a:xfrm>
              <a:off x="4167935" y="5448616"/>
              <a:ext cx="176688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Sparkling Rave™</a:t>
              </a:r>
            </a:p>
            <a:p>
              <a:r>
                <a:rPr lang="en-US" dirty="0"/>
                <a:t>Color ID # 2238</a:t>
              </a:r>
              <a:endParaRPr lang="en-US" dirty="0">
                <a:effectLst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470621" y="3633179"/>
            <a:ext cx="1652588" cy="2477185"/>
            <a:chOff x="8107908" y="3625731"/>
            <a:chExt cx="1652588" cy="2477185"/>
          </a:xfrm>
        </p:grpSpPr>
        <p:pic>
          <p:nvPicPr>
            <p:cNvPr id="28" name="Picture 15" descr="Sugar Stir™ in the QuartzVana™ Process on Quartz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07287" y="3625731"/>
              <a:ext cx="1253830" cy="16355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Rectangle 28"/>
            <p:cNvSpPr/>
            <p:nvPr/>
          </p:nvSpPr>
          <p:spPr>
            <a:xfrm>
              <a:off x="8107908" y="5456585"/>
              <a:ext cx="165258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dirty="0" err="1"/>
                <a:t>Sugar</a:t>
              </a:r>
              <a:r>
                <a:rPr lang="es-ES" dirty="0"/>
                <a:t> </a:t>
              </a:r>
              <a:r>
                <a:rPr lang="es-ES" dirty="0" err="1"/>
                <a:t>Stir</a:t>
              </a:r>
              <a:r>
                <a:rPr lang="es-ES" dirty="0"/>
                <a:t>™</a:t>
              </a:r>
            </a:p>
            <a:p>
              <a:r>
                <a:rPr lang="es-ES" dirty="0"/>
                <a:t>Color ID # 2231</a:t>
              </a:r>
              <a:endParaRPr lang="es-ES" dirty="0">
                <a:effectLst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0123911" y="3633179"/>
            <a:ext cx="1619497" cy="2477185"/>
            <a:chOff x="8058659" y="618068"/>
            <a:chExt cx="1619497" cy="2477185"/>
          </a:xfrm>
        </p:grpSpPr>
        <p:pic>
          <p:nvPicPr>
            <p:cNvPr id="34" name="Picture 7" descr="Expectations™ in the Outer Limits™ Process on Quartz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7428" y="618068"/>
              <a:ext cx="1281960" cy="16355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Rectangle 34"/>
            <p:cNvSpPr/>
            <p:nvPr/>
          </p:nvSpPr>
          <p:spPr>
            <a:xfrm>
              <a:off x="8058659" y="2448922"/>
              <a:ext cx="161949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Expectations™</a:t>
              </a:r>
            </a:p>
            <a:p>
              <a:r>
                <a:rPr lang="en-US" dirty="0"/>
                <a:t>Color ID # 2331</a:t>
              </a:r>
              <a:endParaRPr lang="en-US" dirty="0"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5590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169625" y="143452"/>
            <a:ext cx="1852749" cy="5623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TOPAZ</a:t>
            </a:r>
            <a:endParaRPr lang="en-US" sz="3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94378" y="787791"/>
            <a:ext cx="1921547" cy="2434317"/>
            <a:chOff x="2919191" y="623142"/>
            <a:chExt cx="1603100" cy="2032896"/>
          </a:xfrm>
        </p:grpSpPr>
        <p:pic>
          <p:nvPicPr>
            <p:cNvPr id="8" name="Picture 2" descr="Accidental Blues™ in the Pandora™ Process on Topaz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6905" y="623142"/>
              <a:ext cx="1507674" cy="1493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2919191" y="2102566"/>
              <a:ext cx="1603100" cy="5534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effectLst/>
                </a:rPr>
                <a:t>Accidental Blues™</a:t>
              </a:r>
            </a:p>
            <a:p>
              <a:r>
                <a:rPr lang="en-US" dirty="0" smtClean="0">
                  <a:effectLst/>
                </a:rPr>
                <a:t>Color ID # 2391 </a:t>
              </a:r>
              <a:endParaRPr lang="en-US" dirty="0">
                <a:effectLst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792329" y="787791"/>
            <a:ext cx="1920660" cy="2451733"/>
            <a:chOff x="10166095" y="749509"/>
            <a:chExt cx="1484656" cy="2081418"/>
          </a:xfrm>
        </p:grpSpPr>
        <p:pic>
          <p:nvPicPr>
            <p:cNvPr id="14" name="Picture 6" descr="Flight of Fancy™ in the Surreal™ Process on Topaz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6095" y="749509"/>
              <a:ext cx="1484656" cy="14846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10226868" y="2268270"/>
              <a:ext cx="1413196" cy="5626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Flight of Fancy™</a:t>
              </a:r>
            </a:p>
            <a:p>
              <a:r>
                <a:rPr lang="en-US" dirty="0"/>
                <a:t>Color ID # 2162</a:t>
              </a:r>
              <a:endParaRPr lang="en-US" dirty="0">
                <a:effectLst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226955" y="800513"/>
            <a:ext cx="1688295" cy="2439011"/>
            <a:chOff x="7960431" y="3153353"/>
            <a:chExt cx="1432668" cy="2249607"/>
          </a:xfrm>
        </p:grpSpPr>
        <p:pic>
          <p:nvPicPr>
            <p:cNvPr id="21" name="Picture 11" descr="Lingerings™ in the Surreal™ [Combo] Process on Topaz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1701" y="3153353"/>
              <a:ext cx="1310129" cy="1682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angle 21"/>
            <p:cNvSpPr/>
            <p:nvPr/>
          </p:nvSpPr>
          <p:spPr>
            <a:xfrm>
              <a:off x="7960431" y="4826211"/>
              <a:ext cx="1432668" cy="5767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/>
                <a:t>Lingerings</a:t>
              </a:r>
              <a:r>
                <a:rPr lang="en-US" dirty="0"/>
                <a:t>™</a:t>
              </a:r>
            </a:p>
            <a:p>
              <a:r>
                <a:rPr lang="en-US" dirty="0"/>
                <a:t>Color ID # 3000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9708332" y="3602496"/>
            <a:ext cx="2042806" cy="2451735"/>
            <a:chOff x="122042" y="3442969"/>
            <a:chExt cx="1641566" cy="2331856"/>
          </a:xfrm>
        </p:grpSpPr>
        <p:pic>
          <p:nvPicPr>
            <p:cNvPr id="24" name="Picture 7" descr="Poppycock™ in the Mystvana™ Process on Topaz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258" y="3442969"/>
              <a:ext cx="1247133" cy="1676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Rectangle 24"/>
            <p:cNvSpPr/>
            <p:nvPr/>
          </p:nvSpPr>
          <p:spPr>
            <a:xfrm>
              <a:off x="122042" y="5128494"/>
              <a:ext cx="164156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Poppycock™</a:t>
              </a:r>
            </a:p>
            <a:p>
              <a:r>
                <a:rPr lang="en-US" dirty="0"/>
                <a:t>Color ID # 2223</a:t>
              </a:r>
              <a:endParaRPr lang="en-US" dirty="0">
                <a:effectLst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9905616" y="764370"/>
            <a:ext cx="1648238" cy="2449523"/>
            <a:chOff x="2093127" y="71459"/>
            <a:chExt cx="1348589" cy="2153567"/>
          </a:xfrm>
        </p:grpSpPr>
        <p:pic>
          <p:nvPicPr>
            <p:cNvPr id="33" name="Picture 2" descr="Lagoon Blue™ in the Nirvanamyst™ Process on Topaz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1564" y="71459"/>
              <a:ext cx="1231716" cy="1603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Rectangle 33"/>
            <p:cNvSpPr/>
            <p:nvPr/>
          </p:nvSpPr>
          <p:spPr>
            <a:xfrm>
              <a:off x="2093127" y="1656786"/>
              <a:ext cx="1348589" cy="568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Lagoon Blue™</a:t>
              </a:r>
            </a:p>
            <a:p>
              <a:r>
                <a:rPr lang="en-US" dirty="0"/>
                <a:t>Color ID # 985</a:t>
              </a:r>
              <a:endParaRPr lang="en-US" dirty="0">
                <a:effectLst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27836" y="3602496"/>
            <a:ext cx="1681658" cy="2487069"/>
            <a:chOff x="527836" y="3602496"/>
            <a:chExt cx="1681658" cy="2487069"/>
          </a:xfrm>
        </p:grpSpPr>
        <p:pic>
          <p:nvPicPr>
            <p:cNvPr id="57" name="Picture 5" descr="Forever Blue™ in the Pandora™ Process on Topaz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633" y="3602496"/>
              <a:ext cx="1450065" cy="17874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" name="Rectangle 57"/>
            <p:cNvSpPr/>
            <p:nvPr/>
          </p:nvSpPr>
          <p:spPr>
            <a:xfrm>
              <a:off x="527836" y="5443234"/>
              <a:ext cx="168165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Forever Blue™</a:t>
              </a:r>
            </a:p>
            <a:p>
              <a:r>
                <a:rPr lang="en-US" dirty="0"/>
                <a:t>Color ID # 1242 </a:t>
              </a:r>
              <a:endParaRPr lang="en-US" dirty="0">
                <a:effectLst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2846005" y="3618888"/>
            <a:ext cx="1736003" cy="2470677"/>
            <a:chOff x="2792329" y="3618888"/>
            <a:chExt cx="1736003" cy="2470677"/>
          </a:xfrm>
        </p:grpSpPr>
        <p:pic>
          <p:nvPicPr>
            <p:cNvPr id="59" name="Picture 8" descr="Patriot Violet® in the Kaleidoscope® Process on Topaz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2329" y="3618888"/>
              <a:ext cx="1736003" cy="17360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0" name="Rectangle 59"/>
            <p:cNvSpPr/>
            <p:nvPr/>
          </p:nvSpPr>
          <p:spPr>
            <a:xfrm>
              <a:off x="2888804" y="5443234"/>
              <a:ext cx="154305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Patriot Violet®</a:t>
              </a:r>
            </a:p>
            <a:p>
              <a:r>
                <a:rPr lang="en-US" dirty="0"/>
                <a:t>Color ID # 31</a:t>
              </a:r>
              <a:endParaRPr lang="en-US" dirty="0">
                <a:effectLst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5251976" y="3582206"/>
            <a:ext cx="1688047" cy="2507359"/>
            <a:chOff x="4113610" y="3528739"/>
            <a:chExt cx="1464918" cy="2250962"/>
          </a:xfrm>
        </p:grpSpPr>
        <p:pic>
          <p:nvPicPr>
            <p:cNvPr id="63" name="Picture 9" descr="Forever Blue™ in the Pandora™ Process on Topaz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5066" y="3528739"/>
              <a:ext cx="1322013" cy="1604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" name="Rectangle 63"/>
            <p:cNvSpPr/>
            <p:nvPr/>
          </p:nvSpPr>
          <p:spPr>
            <a:xfrm>
              <a:off x="4113610" y="5199462"/>
              <a:ext cx="1464918" cy="5802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Forever Blue™</a:t>
              </a:r>
            </a:p>
            <a:p>
              <a:r>
                <a:rPr lang="en-US" dirty="0"/>
                <a:t>Color ID # 1242</a:t>
              </a:r>
              <a:endParaRPr lang="en-US" dirty="0">
                <a:effectLst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7422689" y="3602496"/>
            <a:ext cx="1813856" cy="2507359"/>
            <a:chOff x="601756" y="3806402"/>
            <a:chExt cx="1467607" cy="2007288"/>
          </a:xfrm>
        </p:grpSpPr>
        <p:pic>
          <p:nvPicPr>
            <p:cNvPr id="66" name="Picture 7" descr="Sumptuous™ in the Pandora™ Process on Topaz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756" y="3806402"/>
              <a:ext cx="1467607" cy="1431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7" name="Rectangle 66"/>
            <p:cNvSpPr/>
            <p:nvPr/>
          </p:nvSpPr>
          <p:spPr>
            <a:xfrm>
              <a:off x="649658" y="5296264"/>
              <a:ext cx="1371803" cy="5174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Sumptuous™</a:t>
              </a:r>
            </a:p>
            <a:p>
              <a:r>
                <a:rPr lang="en-US" dirty="0"/>
                <a:t>Color ID # 1874 </a:t>
              </a:r>
              <a:endParaRPr lang="en-US" dirty="0">
                <a:effectLst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7357475" y="787791"/>
            <a:ext cx="1879070" cy="2483006"/>
            <a:chOff x="9753086" y="144881"/>
            <a:chExt cx="1879070" cy="2483006"/>
          </a:xfrm>
        </p:grpSpPr>
        <p:pic>
          <p:nvPicPr>
            <p:cNvPr id="86" name="Picture 6" descr="Lavender Star™ in the Kaleidoscope® Process on Topaz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3086" y="144881"/>
              <a:ext cx="1879070" cy="1823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7" name="Rectangle 86"/>
            <p:cNvSpPr/>
            <p:nvPr/>
          </p:nvSpPr>
          <p:spPr>
            <a:xfrm>
              <a:off x="9900593" y="1981556"/>
              <a:ext cx="164207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Lavender Star™</a:t>
              </a:r>
            </a:p>
            <a:p>
              <a:r>
                <a:rPr lang="en-US" dirty="0"/>
                <a:t>Color ID # 130</a:t>
              </a:r>
              <a:endParaRPr lang="en-US" dirty="0"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657731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049882" y="132896"/>
            <a:ext cx="2244635" cy="56233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QUARTZ</a:t>
            </a:r>
            <a:endParaRPr lang="en-US" sz="3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839196" y="856344"/>
            <a:ext cx="1812984" cy="2515697"/>
            <a:chOff x="4116390" y="3724574"/>
            <a:chExt cx="1812984" cy="2515697"/>
          </a:xfrm>
        </p:grpSpPr>
        <p:pic>
          <p:nvPicPr>
            <p:cNvPr id="4" name="Picture 9" descr="Blue Sea™ in the Outer Limits™ Process on Quartz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6390" y="3724574"/>
              <a:ext cx="1812984" cy="1648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4213989" y="5593940"/>
              <a:ext cx="161778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Blue Sea™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2751</a:t>
              </a:r>
              <a:endParaRPr lang="en-US" dirty="0">
                <a:effectLst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65831" y="856344"/>
            <a:ext cx="1681163" cy="2515697"/>
            <a:chOff x="2050723" y="649017"/>
            <a:chExt cx="1681163" cy="2515697"/>
          </a:xfrm>
        </p:grpSpPr>
        <p:pic>
          <p:nvPicPr>
            <p:cNvPr id="7" name="Picture 2" descr="All Laughs™ in the Outer Limits™ Process on Quartz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150" y="649017"/>
              <a:ext cx="1667736" cy="1648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2050723" y="2518383"/>
              <a:ext cx="168116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All Laughs™</a:t>
              </a:r>
            </a:p>
            <a:p>
              <a:r>
                <a:rPr lang="en-US" dirty="0"/>
                <a:t>Color ID # 2762</a:t>
              </a:r>
              <a:endParaRPr lang="en-US" dirty="0">
                <a:effectLst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784816" y="856344"/>
            <a:ext cx="1715423" cy="2512721"/>
            <a:chOff x="5964235" y="3105149"/>
            <a:chExt cx="1715423" cy="2512721"/>
          </a:xfrm>
        </p:grpSpPr>
        <p:pic>
          <p:nvPicPr>
            <p:cNvPr id="10" name="Picture 13" descr="Calla Lily Blues™ in the Outer Limits™ Process on Quartz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8300" y="3105149"/>
              <a:ext cx="1324776" cy="1648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5964235" y="4971539"/>
              <a:ext cx="171542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Calla Lily Blues™</a:t>
              </a:r>
            </a:p>
            <a:p>
              <a:r>
                <a:rPr lang="en-US" dirty="0"/>
                <a:t>Color ID # 3116</a:t>
              </a:r>
              <a:endParaRPr lang="en-US" dirty="0">
                <a:effectLst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383645" y="856344"/>
            <a:ext cx="1689000" cy="2515697"/>
            <a:chOff x="8157711" y="3133655"/>
            <a:chExt cx="1689000" cy="2515697"/>
          </a:xfrm>
        </p:grpSpPr>
        <p:pic>
          <p:nvPicPr>
            <p:cNvPr id="13" name="Picture 14" descr="Cool Blue™ in the Outer Limits™ Process on Quartz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7055" y="3133655"/>
              <a:ext cx="1270312" cy="1648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8157711" y="5003021"/>
              <a:ext cx="16890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Cool Blue™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1515</a:t>
              </a:r>
              <a:endParaRPr lang="en-US" dirty="0">
                <a:effectLst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31284" y="3565943"/>
            <a:ext cx="1624071" cy="2488539"/>
            <a:chOff x="3977038" y="424047"/>
            <a:chExt cx="1624071" cy="2488539"/>
          </a:xfrm>
        </p:grpSpPr>
        <p:pic>
          <p:nvPicPr>
            <p:cNvPr id="16" name="Picture 10" descr="SwanLake™ in the Outer Limits™ Process on Quartz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5012" y="424047"/>
              <a:ext cx="1328124" cy="1648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3977038" y="2266255"/>
              <a:ext cx="162407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/>
                <a:t>SwanLake</a:t>
              </a:r>
              <a:r>
                <a:rPr lang="en-US" dirty="0"/>
                <a:t>™</a:t>
              </a:r>
            </a:p>
            <a:p>
              <a:r>
                <a:rPr lang="en-US" dirty="0"/>
                <a:t>Color ID # 1792</a:t>
              </a:r>
              <a:endParaRPr lang="en-US" dirty="0">
                <a:effectLst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661477" y="3565943"/>
            <a:ext cx="1638300" cy="2482861"/>
            <a:chOff x="9980052" y="451205"/>
            <a:chExt cx="1638300" cy="2482861"/>
          </a:xfrm>
        </p:grpSpPr>
        <p:pic>
          <p:nvPicPr>
            <p:cNvPr id="19" name="Picture 16" descr="Cavalier Mist™ in the Cavalier™ Process on Quartz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57772" y="451205"/>
              <a:ext cx="1282860" cy="1648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9980052" y="2287735"/>
              <a:ext cx="16383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Cavalier Mist™</a:t>
              </a:r>
            </a:p>
            <a:p>
              <a:r>
                <a:rPr lang="en-US" dirty="0"/>
                <a:t>Color ID # 1628</a:t>
              </a:r>
              <a:endParaRPr lang="en-US" dirty="0">
                <a:effectLst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317414" y="3565943"/>
            <a:ext cx="1755231" cy="2493722"/>
            <a:chOff x="399810" y="3626164"/>
            <a:chExt cx="1755231" cy="2493722"/>
          </a:xfrm>
        </p:grpSpPr>
        <p:pic>
          <p:nvPicPr>
            <p:cNvPr id="22" name="Picture 7" descr="Posh™ in the QuartzVana™ Process on Quartz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623" y="3626164"/>
              <a:ext cx="1726418" cy="1648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399810" y="5473555"/>
              <a:ext cx="170152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Posh™</a:t>
              </a:r>
            </a:p>
            <a:p>
              <a:r>
                <a:rPr lang="en-US" dirty="0"/>
                <a:t>Color ID # 1943</a:t>
              </a:r>
              <a:endParaRPr lang="en-US" dirty="0">
                <a:effectLst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0089532" y="3565943"/>
            <a:ext cx="1815830" cy="2493722"/>
            <a:chOff x="2825302" y="861335"/>
            <a:chExt cx="1815830" cy="249372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3071" y="861335"/>
              <a:ext cx="1300292" cy="1648306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825302" y="2708726"/>
              <a:ext cx="181583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Indulgent Blues™</a:t>
              </a:r>
            </a:p>
            <a:p>
              <a:r>
                <a:rPr lang="en-US" dirty="0"/>
                <a:t>Color ID # 3529</a:t>
              </a:r>
              <a:endParaRPr lang="en-US" dirty="0">
                <a:effectLst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812354" y="3565943"/>
            <a:ext cx="1646039" cy="2482860"/>
            <a:chOff x="9915288" y="3643007"/>
            <a:chExt cx="1646039" cy="2482860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43113" y="3643007"/>
              <a:ext cx="1390390" cy="1648306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/>
          </p:nvSpPr>
          <p:spPr>
            <a:xfrm>
              <a:off x="9915288" y="5479536"/>
              <a:ext cx="164603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Redefined™</a:t>
              </a:r>
            </a:p>
            <a:p>
              <a:r>
                <a:rPr lang="en-US" dirty="0"/>
                <a:t>Color ID # 3267</a:t>
              </a:r>
              <a:endParaRPr lang="en-US" dirty="0">
                <a:effectLst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0157844" y="856344"/>
            <a:ext cx="1616464" cy="2512721"/>
            <a:chOff x="2334935" y="2914650"/>
            <a:chExt cx="1616464" cy="2512721"/>
          </a:xfrm>
        </p:grpSpPr>
        <p:pic>
          <p:nvPicPr>
            <p:cNvPr id="31" name="Picture 11" descr="Impromptu™ in the QuartzKaleido™ [Combo] Process on Quartz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0265" y="2914650"/>
              <a:ext cx="1365804" cy="1648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Rectangle 31"/>
            <p:cNvSpPr/>
            <p:nvPr/>
          </p:nvSpPr>
          <p:spPr>
            <a:xfrm>
              <a:off x="2334935" y="4781040"/>
              <a:ext cx="161646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Impromptu™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3265</a:t>
              </a:r>
              <a:endParaRPr lang="en-US" dirty="0"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645894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049882" y="132896"/>
            <a:ext cx="2244635" cy="56233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QUARTZ</a:t>
            </a:r>
            <a:endParaRPr lang="en-US" sz="3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36339" y="798286"/>
            <a:ext cx="1640165" cy="2516397"/>
            <a:chOff x="3996112" y="317919"/>
            <a:chExt cx="1640165" cy="2516397"/>
          </a:xfrm>
        </p:grpSpPr>
        <p:pic>
          <p:nvPicPr>
            <p:cNvPr id="4" name="Picture 1" descr="Red Minx™ in the Outer Limits™ Process on Quartz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1872" y="317919"/>
              <a:ext cx="1358301" cy="1687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3996112" y="2187985"/>
              <a:ext cx="164016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dirty="0"/>
                <a:t>Red </a:t>
              </a:r>
              <a:r>
                <a:rPr lang="es-ES" dirty="0" err="1"/>
                <a:t>Minx</a:t>
              </a:r>
              <a:r>
                <a:rPr lang="es-ES" dirty="0"/>
                <a:t>™</a:t>
              </a:r>
            </a:p>
            <a:p>
              <a:r>
                <a:rPr lang="es-ES" dirty="0"/>
                <a:t>Color ID # 1978</a:t>
              </a:r>
              <a:endParaRPr lang="es-ES" dirty="0">
                <a:effectLst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425220" y="798286"/>
            <a:ext cx="1824038" cy="2516396"/>
            <a:chOff x="9997173" y="475561"/>
            <a:chExt cx="1824038" cy="2516396"/>
          </a:xfrm>
        </p:grpSpPr>
        <p:pic>
          <p:nvPicPr>
            <p:cNvPr id="7" name="Picture 6" descr="Odyssey Amber™ in the Odyssey® (Mystic Quartz)® Process on Quartz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87172" y="475561"/>
              <a:ext cx="1276210" cy="1687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9997173" y="2345626"/>
              <a:ext cx="182403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Odyssey Amber™</a:t>
              </a:r>
            </a:p>
            <a:p>
              <a:r>
                <a:rPr lang="en-US" dirty="0"/>
                <a:t>Color ID # 1627</a:t>
              </a:r>
              <a:endParaRPr lang="en-US" dirty="0">
                <a:effectLst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113571" y="798286"/>
            <a:ext cx="1635239" cy="2516396"/>
            <a:chOff x="4245367" y="3043239"/>
            <a:chExt cx="1635239" cy="251639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98537" y="3043239"/>
              <a:ext cx="1328901" cy="1687002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4245367" y="4913304"/>
              <a:ext cx="163523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Sunny Planet™</a:t>
              </a:r>
            </a:p>
            <a:p>
              <a:r>
                <a:rPr lang="en-US" dirty="0"/>
                <a:t>Color ID # 1403</a:t>
              </a:r>
              <a:endParaRPr lang="en-US" dirty="0">
                <a:effectLst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0041159" y="798286"/>
            <a:ext cx="1766888" cy="2516395"/>
            <a:chOff x="5803314" y="388103"/>
            <a:chExt cx="1766888" cy="2516395"/>
          </a:xfrm>
        </p:grpSpPr>
        <p:pic>
          <p:nvPicPr>
            <p:cNvPr id="13" name="Picture 5" descr="Lover's Quarrel™ in the Outer Limits™ Process on Quartz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8396" y="388103"/>
              <a:ext cx="1336725" cy="1687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5803314" y="2258167"/>
              <a:ext cx="176688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Lover's Quarrel™</a:t>
              </a:r>
            </a:p>
            <a:p>
              <a:r>
                <a:rPr lang="en-US" dirty="0"/>
                <a:t>Color ID # 1975</a:t>
              </a:r>
              <a:endParaRPr lang="en-US" dirty="0">
                <a:effectLst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9214865" y="3599543"/>
            <a:ext cx="1652588" cy="2494962"/>
            <a:chOff x="7855767" y="3598804"/>
            <a:chExt cx="1652588" cy="2494962"/>
          </a:xfrm>
        </p:grpSpPr>
        <p:pic>
          <p:nvPicPr>
            <p:cNvPr id="16" name="Picture 13" descr="Mockingbird™ in the Outer Limits™ Process on Quartz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4059" y="3598804"/>
              <a:ext cx="1376004" cy="1698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7855767" y="5447435"/>
              <a:ext cx="165258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Mockingbird™</a:t>
              </a:r>
            </a:p>
            <a:p>
              <a:r>
                <a:rPr lang="en-US" dirty="0"/>
                <a:t>Color ID # 1771</a:t>
              </a:r>
              <a:endParaRPr lang="en-US" dirty="0">
                <a:effectLst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251249" y="3599543"/>
            <a:ext cx="1640978" cy="2494963"/>
            <a:chOff x="7854384" y="3739410"/>
            <a:chExt cx="1640978" cy="2494963"/>
          </a:xfrm>
        </p:grpSpPr>
        <p:pic>
          <p:nvPicPr>
            <p:cNvPr id="19" name="Picture 3" descr="Rose Mist™ in the AzoMagic™ Process on Quartz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6139" y="3739410"/>
              <a:ext cx="1437468" cy="16989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7854384" y="5588042"/>
              <a:ext cx="164097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Rose Mist™</a:t>
              </a:r>
            </a:p>
            <a:p>
              <a:r>
                <a:rPr lang="en-US" dirty="0"/>
                <a:t>Color ID # 3648</a:t>
              </a:r>
              <a:endParaRPr lang="en-US" dirty="0">
                <a:effectLst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464485" y="3599544"/>
            <a:ext cx="2137858" cy="2494962"/>
            <a:chOff x="9473644" y="3774431"/>
            <a:chExt cx="2137858" cy="2494962"/>
          </a:xfrm>
        </p:grpSpPr>
        <p:pic>
          <p:nvPicPr>
            <p:cNvPr id="22" name="Picture 4" descr="Sandpiper Heather™ in the AzoMagic™ Process on Quartz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05348" y="3774431"/>
              <a:ext cx="1674451" cy="1698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9473644" y="5623062"/>
              <a:ext cx="213785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Sandpiper Heather™</a:t>
              </a:r>
            </a:p>
            <a:p>
              <a:r>
                <a:rPr lang="en-US" dirty="0"/>
                <a:t>Color ID # 4022</a:t>
              </a:r>
              <a:endParaRPr lang="en-US" dirty="0">
                <a:effectLst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294517" y="798286"/>
            <a:ext cx="2501670" cy="2516395"/>
            <a:chOff x="136973" y="3052758"/>
            <a:chExt cx="2501670" cy="2516395"/>
          </a:xfrm>
        </p:grpSpPr>
        <p:pic>
          <p:nvPicPr>
            <p:cNvPr id="25" name="Picture 7" descr="Odyssey Azotic Ecstasy™ in the Odyssey® (Mystic Quartz)® Process on Quartz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175" y="3052758"/>
              <a:ext cx="1354527" cy="1687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25"/>
            <p:cNvSpPr/>
            <p:nvPr/>
          </p:nvSpPr>
          <p:spPr>
            <a:xfrm>
              <a:off x="136973" y="4922822"/>
              <a:ext cx="250167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Odyssey Azotic Ecstasy™</a:t>
              </a:r>
            </a:p>
            <a:p>
              <a:r>
                <a:rPr lang="en-US" dirty="0"/>
                <a:t>Color ID # 1615 </a:t>
              </a:r>
              <a:endParaRPr lang="en-US" dirty="0">
                <a:effectLst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822858" y="3599543"/>
            <a:ext cx="1648272" cy="2494963"/>
            <a:chOff x="2294897" y="522488"/>
            <a:chExt cx="1648272" cy="2494963"/>
          </a:xfrm>
        </p:grpSpPr>
        <p:pic>
          <p:nvPicPr>
            <p:cNvPr id="28" name="Picture 2" descr="Spirit Pass™ in the Outer Limits™ Process on Quartz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870" y="522488"/>
              <a:ext cx="1638299" cy="1698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Rectangle 28"/>
            <p:cNvSpPr/>
            <p:nvPr/>
          </p:nvSpPr>
          <p:spPr>
            <a:xfrm>
              <a:off x="2294897" y="2371120"/>
              <a:ext cx="16383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Spirit Pass™</a:t>
              </a:r>
            </a:p>
            <a:p>
              <a:r>
                <a:rPr lang="en-US" dirty="0"/>
                <a:t>Color ID # 1772</a:t>
              </a:r>
              <a:endParaRPr lang="en-US" dirty="0"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490555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049882" y="132896"/>
            <a:ext cx="2244635" cy="56233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QUARTZ</a:t>
            </a:r>
            <a:endParaRPr lang="en-US" sz="3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16889" y="3635395"/>
            <a:ext cx="1666875" cy="2459705"/>
            <a:chOff x="347544" y="432802"/>
            <a:chExt cx="1666875" cy="2459705"/>
          </a:xfrm>
        </p:grpSpPr>
        <p:pic>
          <p:nvPicPr>
            <p:cNvPr id="7" name="Picture 1" descr="Tintamarre™ in the Outer Limits™ Process on Quartz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195" y="432802"/>
              <a:ext cx="1361574" cy="16609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347544" y="2246176"/>
              <a:ext cx="166687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/>
                <a:t>Tintamarre</a:t>
              </a:r>
              <a:r>
                <a:rPr lang="en-US" dirty="0"/>
                <a:t>™</a:t>
              </a:r>
            </a:p>
            <a:p>
              <a:r>
                <a:rPr lang="en-US" dirty="0"/>
                <a:t>Color ID # 2214</a:t>
              </a:r>
              <a:endParaRPr lang="en-US" dirty="0">
                <a:effectLst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195568" y="847694"/>
            <a:ext cx="1938338" cy="2460648"/>
            <a:chOff x="8042877" y="3061798"/>
            <a:chExt cx="1938338" cy="2460648"/>
          </a:xfrm>
        </p:grpSpPr>
        <p:pic>
          <p:nvPicPr>
            <p:cNvPr id="10" name="Picture 17" descr="Tangerine Dream™ in the Outer Limits™ Process on Quartz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9836" y="3061798"/>
              <a:ext cx="1384420" cy="16546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8042877" y="4876115"/>
              <a:ext cx="193833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Tangerine Dream™</a:t>
              </a:r>
            </a:p>
            <a:p>
              <a:r>
                <a:rPr lang="en-US" dirty="0"/>
                <a:t>Color ID # 2334</a:t>
              </a:r>
              <a:endParaRPr lang="en-US" dirty="0">
                <a:effectLst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964431" y="870858"/>
            <a:ext cx="1666875" cy="2460648"/>
            <a:chOff x="4045317" y="3598804"/>
            <a:chExt cx="1666875" cy="2460648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04647" y="3598804"/>
              <a:ext cx="1348216" cy="1654628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4045317" y="5413121"/>
              <a:ext cx="166687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Fair Weather™</a:t>
              </a:r>
            </a:p>
            <a:p>
              <a:r>
                <a:rPr lang="en-US" dirty="0"/>
                <a:t>Color ID # 1728</a:t>
              </a:r>
              <a:endParaRPr lang="en-US" dirty="0">
                <a:effectLst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772534" y="3635395"/>
            <a:ext cx="1637064" cy="2459705"/>
            <a:chOff x="6118235" y="438151"/>
            <a:chExt cx="1637064" cy="2459705"/>
          </a:xfrm>
        </p:grpSpPr>
        <p:pic>
          <p:nvPicPr>
            <p:cNvPr id="19" name="Picture 4" descr="Guru Free™ in the AzoMagic™ Process on Quartz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1254" y="438151"/>
              <a:ext cx="1351027" cy="1662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6118235" y="2251525"/>
              <a:ext cx="163706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Guru Free™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3309</a:t>
              </a:r>
              <a:endParaRPr lang="en-US" dirty="0">
                <a:effectLst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524701" y="3633059"/>
            <a:ext cx="1704867" cy="2462040"/>
            <a:chOff x="5035909" y="3572706"/>
            <a:chExt cx="1704867" cy="2462040"/>
          </a:xfrm>
        </p:grpSpPr>
        <p:pic>
          <p:nvPicPr>
            <p:cNvPr id="37" name="Picture 9" descr="Sudsy Sells™ in the AzoMagic™ Process on Quartz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5909" y="3572706"/>
              <a:ext cx="1680913" cy="16632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Rectangle 37"/>
            <p:cNvSpPr/>
            <p:nvPr/>
          </p:nvSpPr>
          <p:spPr>
            <a:xfrm>
              <a:off x="5040706" y="5388415"/>
              <a:ext cx="170007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Sudsy Sells™</a:t>
              </a:r>
            </a:p>
            <a:p>
              <a:r>
                <a:rPr lang="en-US" dirty="0"/>
                <a:t>Color ID # 3283</a:t>
              </a:r>
              <a:endParaRPr lang="en-US" dirty="0">
                <a:effectLst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9961955" y="3633060"/>
            <a:ext cx="1702485" cy="2462039"/>
            <a:chOff x="7691902" y="3572707"/>
            <a:chExt cx="1702485" cy="2462039"/>
          </a:xfrm>
        </p:grpSpPr>
        <p:pic>
          <p:nvPicPr>
            <p:cNvPr id="40" name="Picture 10" descr="SunRise Magic™ in the AzoMagic™ Process on Quartz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3891" y="3572707"/>
              <a:ext cx="1678508" cy="1663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Rectangle 40"/>
            <p:cNvSpPr/>
            <p:nvPr/>
          </p:nvSpPr>
          <p:spPr>
            <a:xfrm>
              <a:off x="7691902" y="5388415"/>
              <a:ext cx="170248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/>
                <a:t>SunRise</a:t>
              </a:r>
              <a:r>
                <a:rPr lang="en-US" dirty="0"/>
                <a:t> Magic™</a:t>
              </a:r>
            </a:p>
            <a:p>
              <a:r>
                <a:rPr lang="en-US" dirty="0"/>
                <a:t>Color ID # 4138</a:t>
              </a:r>
              <a:endParaRPr lang="en-US" dirty="0">
                <a:effectLst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283819" y="870858"/>
            <a:ext cx="1631734" cy="2460648"/>
            <a:chOff x="7318014" y="3186289"/>
            <a:chExt cx="1631734" cy="2460648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18014" y="3186289"/>
              <a:ext cx="1631734" cy="1654628"/>
            </a:xfrm>
            <a:prstGeom prst="rect">
              <a:avLst/>
            </a:prstGeom>
          </p:spPr>
        </p:pic>
        <p:sp>
          <p:nvSpPr>
            <p:cNvPr id="44" name="Rectangle 43"/>
            <p:cNvSpPr/>
            <p:nvPr/>
          </p:nvSpPr>
          <p:spPr>
            <a:xfrm>
              <a:off x="7322356" y="5000606"/>
              <a:ext cx="162739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Sonic Pink™</a:t>
              </a:r>
            </a:p>
            <a:p>
              <a:r>
                <a:rPr lang="en-US" dirty="0"/>
                <a:t>Color ID # 3285</a:t>
              </a:r>
              <a:endParaRPr lang="en-US" dirty="0">
                <a:effectLst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3509342" y="812803"/>
            <a:ext cx="1971472" cy="2460646"/>
            <a:chOff x="474113" y="3742468"/>
            <a:chExt cx="1971472" cy="2460646"/>
          </a:xfrm>
        </p:grpSpPr>
        <p:pic>
          <p:nvPicPr>
            <p:cNvPr id="46" name="Picture 3" descr="Mountain Wizard™ in the AzoMagic™ Process on Quartz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283" y="3742468"/>
              <a:ext cx="1657132" cy="16546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Rectangle 46"/>
            <p:cNvSpPr/>
            <p:nvPr/>
          </p:nvSpPr>
          <p:spPr>
            <a:xfrm>
              <a:off x="474113" y="5556783"/>
              <a:ext cx="197147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Mountain Wizard™</a:t>
              </a:r>
            </a:p>
            <a:p>
              <a:r>
                <a:rPr lang="en-US" dirty="0"/>
                <a:t>Color ID # 4137</a:t>
              </a:r>
              <a:endParaRPr lang="en-US" dirty="0">
                <a:effectLst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249520" y="3633059"/>
            <a:ext cx="1666875" cy="2462041"/>
            <a:chOff x="256930" y="3730468"/>
            <a:chExt cx="1666875" cy="2462041"/>
          </a:xfrm>
        </p:grpSpPr>
        <p:pic>
          <p:nvPicPr>
            <p:cNvPr id="49" name="Picture 7" descr="Giant's Fury™ in the Outer Limits™ Process on Quartz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809" y="3730468"/>
              <a:ext cx="1287119" cy="16632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Rectangle 49"/>
            <p:cNvSpPr/>
            <p:nvPr/>
          </p:nvSpPr>
          <p:spPr>
            <a:xfrm>
              <a:off x="256930" y="5546178"/>
              <a:ext cx="166687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Giant's Fury™</a:t>
              </a:r>
            </a:p>
            <a:p>
              <a:r>
                <a:rPr lang="en-US" dirty="0"/>
                <a:t>Color ID # 1769 </a:t>
              </a:r>
              <a:endParaRPr lang="en-US" dirty="0"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997310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049882" y="132896"/>
            <a:ext cx="2244635" cy="56233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QUARTZ</a:t>
            </a:r>
            <a:endParaRPr lang="en-US" sz="3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147316" y="805874"/>
            <a:ext cx="1832287" cy="2510484"/>
            <a:chOff x="2854842" y="681036"/>
            <a:chExt cx="1832287" cy="2510484"/>
          </a:xfrm>
        </p:grpSpPr>
        <p:pic>
          <p:nvPicPr>
            <p:cNvPr id="4" name="Picture 1" descr="Mandevilla Pink™ in the AzoMagic™ Process on Quartz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7753" y="681036"/>
              <a:ext cx="1666467" cy="16816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2854842" y="2545189"/>
              <a:ext cx="183228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/>
                <a:t>Mandevilla</a:t>
              </a:r>
              <a:r>
                <a:rPr lang="en-US" dirty="0"/>
                <a:t> Pink™</a:t>
              </a:r>
            </a:p>
            <a:p>
              <a:r>
                <a:rPr lang="en-US" dirty="0"/>
                <a:t>Color ID # 4117</a:t>
              </a:r>
              <a:endParaRPr lang="en-US" dirty="0">
                <a:effectLst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894932" y="805874"/>
            <a:ext cx="1635620" cy="2509881"/>
            <a:chOff x="433785" y="647542"/>
            <a:chExt cx="1635620" cy="250988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107" y="647542"/>
              <a:ext cx="1358976" cy="1681617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433785" y="2511092"/>
              <a:ext cx="163562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Elle Grace™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3967</a:t>
              </a:r>
              <a:endParaRPr lang="en-US" dirty="0">
                <a:effectLst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759200" y="805875"/>
            <a:ext cx="1638300" cy="2509881"/>
            <a:chOff x="500547" y="637013"/>
            <a:chExt cx="1638300" cy="2509881"/>
          </a:xfrm>
        </p:grpSpPr>
        <p:pic>
          <p:nvPicPr>
            <p:cNvPr id="10" name="Picture 1" descr="Frivolity™ in the Outer Limits™ Process on Quartz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547" y="637013"/>
              <a:ext cx="1637816" cy="16325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500547" y="2500563"/>
              <a:ext cx="16383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Frivolity™</a:t>
              </a:r>
            </a:p>
            <a:p>
              <a:r>
                <a:rPr lang="en-US" dirty="0"/>
                <a:t>Color ID # 1674</a:t>
              </a:r>
              <a:endParaRPr lang="en-US" dirty="0">
                <a:effectLst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251888" y="805874"/>
            <a:ext cx="1999107" cy="2509881"/>
            <a:chOff x="5062949" y="871738"/>
            <a:chExt cx="1999107" cy="2509881"/>
          </a:xfrm>
        </p:grpSpPr>
        <p:pic>
          <p:nvPicPr>
            <p:cNvPr id="13" name="Picture 8" descr="Salmon Sensation™ in the QuartzKaleido™ Process on Quartz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8254" y="871738"/>
              <a:ext cx="1408499" cy="16816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5062949" y="2735288"/>
              <a:ext cx="199910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Salmon Sensation™</a:t>
              </a:r>
            </a:p>
            <a:p>
              <a:r>
                <a:rPr lang="en-US" dirty="0"/>
                <a:t>Color ID # 3964</a:t>
              </a:r>
              <a:endParaRPr lang="en-US" dirty="0">
                <a:effectLst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33138" y="3560490"/>
            <a:ext cx="1666875" cy="2523855"/>
            <a:chOff x="10101272" y="3529009"/>
            <a:chExt cx="1666875" cy="2523855"/>
          </a:xfrm>
        </p:grpSpPr>
        <p:pic>
          <p:nvPicPr>
            <p:cNvPr id="19" name="Picture 14" descr="Nyet™ in the Outer Limits™ Process on Quartz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87000" y="3529009"/>
              <a:ext cx="1295420" cy="16946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10101272" y="5406533"/>
              <a:ext cx="166687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/>
                <a:t>Nyet</a:t>
              </a:r>
              <a:r>
                <a:rPr lang="en-US" dirty="0"/>
                <a:t>™</a:t>
              </a:r>
            </a:p>
            <a:p>
              <a:r>
                <a:rPr lang="en-US" dirty="0"/>
                <a:t>Color ID # 1738</a:t>
              </a:r>
              <a:endParaRPr lang="en-US" dirty="0">
                <a:effectLst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9983405" y="3560490"/>
            <a:ext cx="1696401" cy="2523853"/>
            <a:chOff x="9948243" y="3869663"/>
            <a:chExt cx="1696401" cy="2523853"/>
          </a:xfrm>
        </p:grpSpPr>
        <p:pic>
          <p:nvPicPr>
            <p:cNvPr id="22" name="Picture 12" descr="Frigga™ in the Outer Limits™ Process on Quartz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48243" y="3869663"/>
              <a:ext cx="1696401" cy="16946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9963005" y="5747185"/>
              <a:ext cx="166687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Frigga™</a:t>
              </a:r>
            </a:p>
            <a:p>
              <a:r>
                <a:rPr lang="en-US" dirty="0"/>
                <a:t>Color ID # 1683</a:t>
              </a:r>
              <a:endParaRPr lang="en-US" dirty="0">
                <a:effectLst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528609" y="3560490"/>
            <a:ext cx="1706971" cy="2523854"/>
            <a:chOff x="8176092" y="3640691"/>
            <a:chExt cx="1706971" cy="2523854"/>
          </a:xfrm>
        </p:grpSpPr>
        <p:pic>
          <p:nvPicPr>
            <p:cNvPr id="25" name="Picture 11" descr="Ramshackle™ in the Outer Limits™ Process on Quartz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6092" y="3640691"/>
              <a:ext cx="1706971" cy="16946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25"/>
            <p:cNvSpPr/>
            <p:nvPr/>
          </p:nvSpPr>
          <p:spPr>
            <a:xfrm>
              <a:off x="8221592" y="5518214"/>
              <a:ext cx="161596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Ramshackle™</a:t>
              </a:r>
            </a:p>
            <a:p>
              <a:r>
                <a:rPr lang="en-US" dirty="0"/>
                <a:t>Color ID # 2216</a:t>
              </a:r>
              <a:endParaRPr lang="en-US" dirty="0">
                <a:effectLst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210220" y="3560490"/>
            <a:ext cx="1617712" cy="2523854"/>
            <a:chOff x="6215983" y="3940691"/>
            <a:chExt cx="1617712" cy="2523854"/>
          </a:xfrm>
        </p:grpSpPr>
        <p:pic>
          <p:nvPicPr>
            <p:cNvPr id="28" name="Picture 10" descr="Hippolyta™ in the Outer Limits™ Process on Quartz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5983" y="3940691"/>
              <a:ext cx="1597021" cy="16946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Rectangle 28"/>
            <p:cNvSpPr/>
            <p:nvPr/>
          </p:nvSpPr>
          <p:spPr>
            <a:xfrm>
              <a:off x="6215983" y="5818214"/>
              <a:ext cx="161771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Hippolyta™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1675</a:t>
              </a:r>
              <a:endParaRPr lang="en-US" dirty="0">
                <a:effectLst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485004" y="3560490"/>
            <a:ext cx="1694686" cy="2523854"/>
            <a:chOff x="10323073" y="502580"/>
            <a:chExt cx="1694686" cy="2523854"/>
          </a:xfrm>
        </p:grpSpPr>
        <p:pic>
          <p:nvPicPr>
            <p:cNvPr id="31" name="Picture 9" descr="Simply Pink™ in the Outer Limits™ Process on Quartz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23073" y="502580"/>
              <a:ext cx="1694686" cy="16946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Rectangle 31"/>
            <p:cNvSpPr/>
            <p:nvPr/>
          </p:nvSpPr>
          <p:spPr>
            <a:xfrm>
              <a:off x="10346031" y="2380103"/>
              <a:ext cx="164877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Simply Pink™</a:t>
              </a:r>
            </a:p>
            <a:p>
              <a:r>
                <a:rPr lang="en-US" dirty="0"/>
                <a:t>Color ID # 1676</a:t>
              </a:r>
              <a:endParaRPr lang="en-US" dirty="0"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694150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049882" y="132896"/>
            <a:ext cx="2244635" cy="56233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QUARTZ</a:t>
            </a:r>
            <a:endParaRPr lang="en-US" sz="3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9263886" y="811289"/>
            <a:ext cx="1636708" cy="2545946"/>
            <a:chOff x="4314459" y="3514991"/>
            <a:chExt cx="1636708" cy="2545946"/>
          </a:xfrm>
        </p:grpSpPr>
        <p:pic>
          <p:nvPicPr>
            <p:cNvPr id="4" name="Picture 9" descr="Tyro Rookie™ in the Outer Limits™ Process on Quartz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6802" y="3514991"/>
              <a:ext cx="1412023" cy="1720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4314459" y="5414606"/>
              <a:ext cx="163670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Tyro Rookie™</a:t>
              </a:r>
            </a:p>
            <a:p>
              <a:r>
                <a:rPr lang="en-US" dirty="0"/>
                <a:t>Color ID # 2215</a:t>
              </a:r>
              <a:endParaRPr lang="en-US" dirty="0">
                <a:effectLst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66916" y="811291"/>
            <a:ext cx="1852613" cy="2545946"/>
            <a:chOff x="366883" y="557536"/>
            <a:chExt cx="1852613" cy="2545946"/>
          </a:xfrm>
        </p:grpSpPr>
        <p:pic>
          <p:nvPicPr>
            <p:cNvPr id="7" name="Picture 1" descr="Wine and Roses™ in the Outer Limits™ Process on Quartz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643" y="557536"/>
              <a:ext cx="1429095" cy="17408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366883" y="2457151"/>
              <a:ext cx="185261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Wine and Roses™</a:t>
              </a:r>
            </a:p>
            <a:p>
              <a:r>
                <a:rPr lang="en-US" dirty="0"/>
                <a:t>Color ID # 1389</a:t>
              </a:r>
              <a:endParaRPr lang="en-US" dirty="0">
                <a:effectLst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722984" y="811289"/>
            <a:ext cx="1705343" cy="2545947"/>
            <a:chOff x="4238022" y="602464"/>
            <a:chExt cx="1705343" cy="2545947"/>
          </a:xfrm>
        </p:grpSpPr>
        <p:pic>
          <p:nvPicPr>
            <p:cNvPr id="10" name="Picture 4" descr="Capri Pink™ in the Outer Limits™ Process on Quartz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8022" y="602464"/>
              <a:ext cx="1705343" cy="17408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4267638" y="2502080"/>
              <a:ext cx="164610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Capri Pink™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2696</a:t>
              </a:r>
              <a:endParaRPr lang="en-US" dirty="0">
                <a:effectLst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494630" y="811290"/>
            <a:ext cx="1624013" cy="2545947"/>
            <a:chOff x="4221136" y="552444"/>
            <a:chExt cx="1624013" cy="2545947"/>
          </a:xfrm>
        </p:grpSpPr>
        <p:pic>
          <p:nvPicPr>
            <p:cNvPr id="13" name="Picture 4" descr="All A Twitter™ in the Outer Limits™ Process on Quartz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1136" y="552444"/>
              <a:ext cx="1624013" cy="17208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4221136" y="2452060"/>
              <a:ext cx="162401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All A Twitter™</a:t>
              </a:r>
            </a:p>
            <a:p>
              <a:r>
                <a:rPr lang="en-US" dirty="0"/>
                <a:t>Color ID # 2681</a:t>
              </a:r>
              <a:endParaRPr lang="en-US" dirty="0">
                <a:effectLst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54161" y="3630911"/>
            <a:ext cx="1662585" cy="2493292"/>
            <a:chOff x="8186007" y="607752"/>
            <a:chExt cx="1662585" cy="2493292"/>
          </a:xfrm>
        </p:grpSpPr>
        <p:pic>
          <p:nvPicPr>
            <p:cNvPr id="20" name="Picture 6" descr="Azolicious™ in the Outer Limits™ Process on Quartz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86007" y="607752"/>
              <a:ext cx="1662585" cy="16474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ctangle 20"/>
            <p:cNvSpPr/>
            <p:nvPr/>
          </p:nvSpPr>
          <p:spPr>
            <a:xfrm>
              <a:off x="8205292" y="2454713"/>
              <a:ext cx="162401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/>
                <a:t>Azolicious</a:t>
              </a:r>
              <a:r>
                <a:rPr lang="en-US" dirty="0"/>
                <a:t>™</a:t>
              </a:r>
            </a:p>
            <a:p>
              <a:r>
                <a:rPr lang="en-US" dirty="0"/>
                <a:t>Color ID # 2720</a:t>
              </a:r>
              <a:endParaRPr lang="en-US" dirty="0">
                <a:effectLst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608748" y="3630911"/>
            <a:ext cx="1718568" cy="2493291"/>
            <a:chOff x="197928" y="3600676"/>
            <a:chExt cx="1718568" cy="2493291"/>
          </a:xfrm>
        </p:grpSpPr>
        <p:pic>
          <p:nvPicPr>
            <p:cNvPr id="26" name="Picture 9" descr="Aureste™ in the Outer Limits™ Process on Quartz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28" y="3600676"/>
              <a:ext cx="1718568" cy="16474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Rectangle 26"/>
            <p:cNvSpPr/>
            <p:nvPr/>
          </p:nvSpPr>
          <p:spPr>
            <a:xfrm>
              <a:off x="305550" y="5447636"/>
              <a:ext cx="150332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/>
                <a:t>Aureste</a:t>
              </a:r>
              <a:r>
                <a:rPr lang="en-US" dirty="0"/>
                <a:t>™</a:t>
              </a:r>
            </a:p>
            <a:p>
              <a:r>
                <a:rPr lang="en-US" dirty="0"/>
                <a:t>Color ID # 173</a:t>
              </a:r>
              <a:endParaRPr lang="en-US" dirty="0">
                <a:effectLst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9310844" y="3630911"/>
            <a:ext cx="1647990" cy="2493290"/>
            <a:chOff x="7602691" y="3643007"/>
            <a:chExt cx="1647990" cy="2493290"/>
          </a:xfrm>
        </p:grpSpPr>
        <p:pic>
          <p:nvPicPr>
            <p:cNvPr id="29" name="Picture 4" descr="Chateau Rose™ in the QuartzKaleido™ Process on Quartz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3274" y="3643007"/>
              <a:ext cx="1306825" cy="16474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Rectangle 29"/>
            <p:cNvSpPr/>
            <p:nvPr/>
          </p:nvSpPr>
          <p:spPr>
            <a:xfrm>
              <a:off x="7602691" y="5489966"/>
              <a:ext cx="164799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dirty="0" err="1"/>
                <a:t>Chateau</a:t>
              </a:r>
              <a:r>
                <a:rPr lang="fr-FR" dirty="0"/>
                <a:t> Rose™</a:t>
              </a:r>
            </a:p>
            <a:p>
              <a:r>
                <a:rPr lang="fr-FR" dirty="0" err="1"/>
                <a:t>Color</a:t>
              </a:r>
              <a:r>
                <a:rPr lang="fr-FR" dirty="0"/>
                <a:t> ID # 3238</a:t>
              </a:r>
              <a:endParaRPr lang="fr-FR" dirty="0">
                <a:effectLst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538932" y="3630911"/>
            <a:ext cx="1666875" cy="2493292"/>
            <a:chOff x="7913147" y="3428999"/>
            <a:chExt cx="1666875" cy="2493292"/>
          </a:xfrm>
        </p:grpSpPr>
        <p:pic>
          <p:nvPicPr>
            <p:cNvPr id="32" name="Picture 9" descr="Dooley Blues™ in the QuartzVana™ Process on Quartz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0385" y="3428999"/>
              <a:ext cx="1352401" cy="16474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Rectangle 32"/>
            <p:cNvSpPr/>
            <p:nvPr/>
          </p:nvSpPr>
          <p:spPr>
            <a:xfrm>
              <a:off x="7913147" y="5275960"/>
              <a:ext cx="166687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Dooley Blues™</a:t>
              </a:r>
            </a:p>
            <a:p>
              <a:r>
                <a:rPr lang="en-US" dirty="0"/>
                <a:t>Color ID # 2145</a:t>
              </a:r>
              <a:endParaRPr lang="en-US" dirty="0"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2092131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049882" y="132896"/>
            <a:ext cx="2244635" cy="56233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QUARTZ</a:t>
            </a:r>
            <a:endParaRPr lang="en-US" sz="3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56052" y="3610796"/>
            <a:ext cx="1966913" cy="2608645"/>
            <a:chOff x="2135468" y="3323374"/>
            <a:chExt cx="1966913" cy="260864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47969" y="3323374"/>
              <a:ext cx="1341912" cy="1724486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135468" y="5285688"/>
              <a:ext cx="196691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/>
                <a:t>Chancey's</a:t>
              </a:r>
              <a:r>
                <a:rPr lang="en-US" dirty="0"/>
                <a:t> Dream™</a:t>
              </a:r>
            </a:p>
            <a:p>
              <a:r>
                <a:rPr lang="en-US" dirty="0"/>
                <a:t>Color ID # 1998</a:t>
              </a:r>
              <a:endParaRPr lang="en-US" dirty="0">
                <a:effectLst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427685" y="3610795"/>
            <a:ext cx="1912708" cy="2607362"/>
            <a:chOff x="2038598" y="3690938"/>
            <a:chExt cx="1912708" cy="2607362"/>
          </a:xfrm>
        </p:grpSpPr>
        <p:pic>
          <p:nvPicPr>
            <p:cNvPr id="10" name="Picture 9" descr="Fairly Impetuous™ in the QuartzKaleido™ [Combo] Process on Quartz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3379" y="3690938"/>
              <a:ext cx="1303146" cy="1724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2038598" y="5651969"/>
              <a:ext cx="191270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Fairly Impetuous™</a:t>
              </a:r>
            </a:p>
            <a:p>
              <a:r>
                <a:rPr lang="en-US" dirty="0"/>
                <a:t>Color ID # 3271</a:t>
              </a:r>
              <a:endParaRPr lang="en-US" dirty="0">
                <a:effectLst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9943312" y="3610795"/>
            <a:ext cx="1652588" cy="2607362"/>
            <a:chOff x="9033867" y="3611016"/>
            <a:chExt cx="1652588" cy="260736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76147" y="3611016"/>
              <a:ext cx="1368028" cy="1724486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9033867" y="5572047"/>
              <a:ext cx="165258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Zodiac Fun™</a:t>
              </a:r>
            </a:p>
            <a:p>
              <a:r>
                <a:rPr lang="en-US" dirty="0"/>
                <a:t>Color ID # 3339</a:t>
              </a:r>
              <a:endParaRPr lang="en-US" dirty="0">
                <a:effectLst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215685" y="3610795"/>
            <a:ext cx="1666875" cy="2608646"/>
            <a:chOff x="364058" y="3690937"/>
            <a:chExt cx="1666875" cy="2608646"/>
          </a:xfrm>
        </p:grpSpPr>
        <p:pic>
          <p:nvPicPr>
            <p:cNvPr id="16" name="Picture 8" descr="Extreme Pink™ in the Outer Limits™ Process on Quartz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948" y="3690937"/>
              <a:ext cx="1373097" cy="17244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364058" y="5653252"/>
              <a:ext cx="166687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Extreme Pink™</a:t>
              </a:r>
            </a:p>
            <a:p>
              <a:r>
                <a:rPr lang="en-US" dirty="0"/>
                <a:t>Color ID # 1297</a:t>
              </a:r>
              <a:endParaRPr lang="en-US" dirty="0">
                <a:effectLst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0086073" y="815513"/>
            <a:ext cx="1688024" cy="2569961"/>
            <a:chOff x="4176598" y="476882"/>
            <a:chExt cx="1688024" cy="2569961"/>
          </a:xfrm>
        </p:grpSpPr>
        <p:pic>
          <p:nvPicPr>
            <p:cNvPr id="19" name="Picture 3" descr="My Favorite™ in the QuartzVana™ Process on Quartz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5244" y="476882"/>
              <a:ext cx="1421181" cy="1724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4176598" y="2400512"/>
              <a:ext cx="168802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My Favorite™</a:t>
              </a:r>
            </a:p>
            <a:p>
              <a:r>
                <a:rPr lang="en-US" dirty="0"/>
                <a:t>Color ID # 1944 </a:t>
              </a:r>
              <a:endParaRPr lang="en-US" dirty="0">
                <a:effectLst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589811" y="820660"/>
            <a:ext cx="1714782" cy="2553590"/>
            <a:chOff x="2172735" y="3052757"/>
            <a:chExt cx="1714782" cy="2553590"/>
          </a:xfrm>
        </p:grpSpPr>
        <p:pic>
          <p:nvPicPr>
            <p:cNvPr id="22" name="Picture 8" descr="Odyssey Boda™ in the Odyssey® (Mystic Quartz)® Process on Quartz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5389" y="3052757"/>
              <a:ext cx="1429475" cy="17193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2172735" y="4960016"/>
              <a:ext cx="171478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Odyssey </a:t>
              </a:r>
              <a:r>
                <a:rPr lang="en-US" dirty="0" err="1"/>
                <a:t>Boda</a:t>
              </a:r>
              <a:r>
                <a:rPr lang="en-US" dirty="0"/>
                <a:t>™</a:t>
              </a:r>
            </a:p>
            <a:p>
              <a:r>
                <a:rPr lang="en-US" dirty="0"/>
                <a:t>Color ID # 1616</a:t>
              </a:r>
              <a:endParaRPr lang="en-US" dirty="0">
                <a:effectLst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296613" y="820662"/>
            <a:ext cx="1612812" cy="2564812"/>
            <a:chOff x="4342758" y="3057907"/>
            <a:chExt cx="1612812" cy="2564812"/>
          </a:xfrm>
        </p:grpSpPr>
        <p:pic>
          <p:nvPicPr>
            <p:cNvPr id="25" name="Picture 9" descr="Odyssey Fire™ in the Odyssey® (Mystic Quartz)® Process on Quartz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6512" y="3057907"/>
              <a:ext cx="1265305" cy="16806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25"/>
            <p:cNvSpPr/>
            <p:nvPr/>
          </p:nvSpPr>
          <p:spPr>
            <a:xfrm>
              <a:off x="4342758" y="4976388"/>
              <a:ext cx="161281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Odyssey Fire™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1626</a:t>
              </a:r>
              <a:endParaRPr lang="en-US" dirty="0">
                <a:effectLst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88691" y="815513"/>
            <a:ext cx="1874196" cy="2558737"/>
            <a:chOff x="629461" y="648307"/>
            <a:chExt cx="1874196" cy="2558737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384" y="648307"/>
              <a:ext cx="1794351" cy="1724487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/>
          </p:nvSpPr>
          <p:spPr>
            <a:xfrm>
              <a:off x="629461" y="2560713"/>
              <a:ext cx="187419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Orange Princess™</a:t>
              </a:r>
              <a:endParaRPr lang="en-US" dirty="0"/>
            </a:p>
            <a:p>
              <a:r>
                <a:rPr lang="en-US" dirty="0" smtClean="0">
                  <a:solidFill>
                    <a:srgbClr val="000000"/>
                  </a:solidFill>
                </a:rPr>
                <a:t>Color </a:t>
              </a:r>
              <a:r>
                <a:rPr lang="en-US" dirty="0">
                  <a:solidFill>
                    <a:srgbClr val="000000"/>
                  </a:solidFill>
                </a:rPr>
                <a:t>ID # </a:t>
              </a:r>
              <a:r>
                <a:rPr lang="en-US" dirty="0" smtClean="0">
                  <a:solidFill>
                    <a:srgbClr val="000000"/>
                  </a:solidFill>
                </a:rPr>
                <a:t>3042</a:t>
              </a:r>
              <a:endParaRPr lang="en-US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026099" y="820661"/>
            <a:ext cx="1666875" cy="2559411"/>
            <a:chOff x="7898545" y="491753"/>
            <a:chExt cx="1666875" cy="2559411"/>
          </a:xfrm>
        </p:grpSpPr>
        <p:pic>
          <p:nvPicPr>
            <p:cNvPr id="31" name="Picture 3" descr="Savannah Sun™ in the Outer Limits™ Process on Quartz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30245" y="491753"/>
              <a:ext cx="1411708" cy="1724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Rectangle 31"/>
            <p:cNvSpPr/>
            <p:nvPr/>
          </p:nvSpPr>
          <p:spPr>
            <a:xfrm>
              <a:off x="7898545" y="2404833"/>
              <a:ext cx="166687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Savannah Sun™</a:t>
              </a:r>
            </a:p>
            <a:p>
              <a:r>
                <a:rPr lang="en-US" dirty="0"/>
                <a:t>Color ID # 1507 </a:t>
              </a:r>
              <a:endParaRPr lang="en-US" dirty="0">
                <a:effectLst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790913" y="3610796"/>
            <a:ext cx="1652588" cy="2608645"/>
            <a:chOff x="5970356" y="577238"/>
            <a:chExt cx="1652588" cy="2608645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14296" y="577238"/>
              <a:ext cx="1424829" cy="1724486"/>
            </a:xfrm>
            <a:prstGeom prst="rect">
              <a:avLst/>
            </a:prstGeom>
          </p:spPr>
        </p:pic>
        <p:sp>
          <p:nvSpPr>
            <p:cNvPr id="35" name="Rectangle 34"/>
            <p:cNvSpPr/>
            <p:nvPr/>
          </p:nvSpPr>
          <p:spPr>
            <a:xfrm>
              <a:off x="5970356" y="2539552"/>
              <a:ext cx="165258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Doubtful™</a:t>
              </a:r>
            </a:p>
            <a:p>
              <a:r>
                <a:rPr lang="en-US" dirty="0" smtClean="0"/>
                <a:t>Color </a:t>
              </a:r>
              <a:r>
                <a:rPr lang="en-US" dirty="0"/>
                <a:t>ID # 2144</a:t>
              </a:r>
              <a:endParaRPr lang="en-US" dirty="0"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021205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049882" y="132896"/>
            <a:ext cx="2244635" cy="56233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QUARTZ</a:t>
            </a:r>
            <a:endParaRPr lang="en-US" sz="3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91923" y="3602017"/>
            <a:ext cx="1666875" cy="2462188"/>
            <a:chOff x="2248442" y="3894789"/>
            <a:chExt cx="1666875" cy="2462187"/>
          </a:xfrm>
        </p:grpSpPr>
        <p:pic>
          <p:nvPicPr>
            <p:cNvPr id="4" name="Picture 8" descr="Delicious Pink™ in the QuartzVana™ Process on Quartz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7252" y="3894789"/>
              <a:ext cx="1618065" cy="16086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2248442" y="5710645"/>
              <a:ext cx="166687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Delicious Pink™</a:t>
              </a:r>
            </a:p>
            <a:p>
              <a:r>
                <a:rPr lang="en-US" dirty="0"/>
                <a:t>Color ID # 2229</a:t>
              </a:r>
              <a:endParaRPr lang="en-US" dirty="0">
                <a:effectLst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975296" y="3602016"/>
            <a:ext cx="1616369" cy="2462188"/>
            <a:chOff x="373577" y="3625731"/>
            <a:chExt cx="1616369" cy="2462188"/>
          </a:xfrm>
        </p:grpSpPr>
        <p:pic>
          <p:nvPicPr>
            <p:cNvPr id="7" name="Picture 7" descr="Smackeroo™ in the QuartzVana™ Process on Quartz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874" y="3625731"/>
              <a:ext cx="1315777" cy="16086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373577" y="5441588"/>
              <a:ext cx="161636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/>
                <a:t>Smackeroo</a:t>
              </a:r>
              <a:r>
                <a:rPr lang="en-US" dirty="0"/>
                <a:t>™</a:t>
              </a:r>
            </a:p>
            <a:p>
              <a:r>
                <a:rPr lang="en-US" dirty="0"/>
                <a:t>Color ID # 2253</a:t>
              </a:r>
              <a:endParaRPr lang="en-US" dirty="0">
                <a:effectLst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259626" y="3603680"/>
            <a:ext cx="1652588" cy="2460523"/>
            <a:chOff x="10075222" y="3807687"/>
            <a:chExt cx="1652588" cy="2460523"/>
          </a:xfrm>
        </p:grpSpPr>
        <p:pic>
          <p:nvPicPr>
            <p:cNvPr id="10" name="Picture 12" descr="Virginia Beau™ in the Outer Limits™ Process on Quartz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38294" y="3807687"/>
              <a:ext cx="1326445" cy="16069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10075222" y="5621879"/>
              <a:ext cx="165258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Virginia Beau™</a:t>
              </a:r>
            </a:p>
            <a:p>
              <a:r>
                <a:rPr lang="en-US" dirty="0"/>
                <a:t>Color ID # 1398</a:t>
              </a:r>
              <a:endParaRPr lang="en-US" dirty="0">
                <a:effectLst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9916768" y="3602015"/>
            <a:ext cx="1699178" cy="2462188"/>
            <a:chOff x="7367456" y="756454"/>
            <a:chExt cx="1699178" cy="2462188"/>
          </a:xfrm>
        </p:grpSpPr>
        <p:pic>
          <p:nvPicPr>
            <p:cNvPr id="13" name="Picture 4" descr="Wonky Blues™ in the Outer Limits™ Process on Quartz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4542" y="756454"/>
              <a:ext cx="1535869" cy="16086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7367456" y="2572311"/>
              <a:ext cx="169917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Wonky Blues™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1390</a:t>
              </a:r>
              <a:endParaRPr lang="en-US" dirty="0">
                <a:effectLst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538752" y="3602015"/>
            <a:ext cx="1895475" cy="2462188"/>
            <a:chOff x="5775384" y="600917"/>
            <a:chExt cx="1895475" cy="2462188"/>
          </a:xfrm>
        </p:grpSpPr>
        <p:pic>
          <p:nvPicPr>
            <p:cNvPr id="16" name="Picture 4" descr="Galahad's Quest™ in the Outer Limits™ Process on Quartz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2713" y="600917"/>
              <a:ext cx="1568224" cy="16086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5775384" y="2416774"/>
              <a:ext cx="189547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Galahad's Quest™</a:t>
              </a:r>
            </a:p>
            <a:p>
              <a:r>
                <a:rPr lang="en-US" dirty="0"/>
                <a:t>Color ID # 2286</a:t>
              </a:r>
              <a:endParaRPr lang="en-US" dirty="0">
                <a:effectLst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33894" y="872640"/>
            <a:ext cx="2566988" cy="2487868"/>
            <a:chOff x="498278" y="3530563"/>
            <a:chExt cx="2566988" cy="2487868"/>
          </a:xfrm>
        </p:grpSpPr>
        <p:pic>
          <p:nvPicPr>
            <p:cNvPr id="19" name="Picture 6" descr="ZeroMoonGlow Orange™ in the NirvanaZ™ Process on Quartz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7983" y="3530563"/>
              <a:ext cx="1327579" cy="1701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498278" y="5372100"/>
              <a:ext cx="256698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/>
                <a:t>ZeroMoonGlow</a:t>
              </a:r>
              <a:r>
                <a:rPr lang="en-US" dirty="0"/>
                <a:t> Orange™</a:t>
              </a:r>
            </a:p>
            <a:p>
              <a:r>
                <a:rPr lang="en-US" dirty="0"/>
                <a:t>Color ID # 1190</a:t>
              </a:r>
              <a:endParaRPr lang="en-US" dirty="0">
                <a:effectLst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091763" y="872640"/>
            <a:ext cx="1666875" cy="2487868"/>
            <a:chOff x="9724379" y="557536"/>
            <a:chExt cx="1666875" cy="2487868"/>
          </a:xfrm>
        </p:grpSpPr>
        <p:pic>
          <p:nvPicPr>
            <p:cNvPr id="22" name="Picture 5" descr="ZeroJupiter™ in the NirvanaZ™ Process on Quartz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1235" y="557536"/>
              <a:ext cx="1274352" cy="1701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9724379" y="2399073"/>
              <a:ext cx="166687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/>
                <a:t>ZeroJupiter</a:t>
              </a:r>
              <a:r>
                <a:rPr lang="en-US" dirty="0"/>
                <a:t>™</a:t>
              </a:r>
            </a:p>
            <a:p>
              <a:r>
                <a:rPr lang="en-US" dirty="0"/>
                <a:t>Color ID # 1192</a:t>
              </a:r>
              <a:endParaRPr lang="en-US" dirty="0">
                <a:effectLst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9775083" y="866885"/>
            <a:ext cx="1638300" cy="2493620"/>
            <a:chOff x="8214373" y="3071808"/>
            <a:chExt cx="1638300" cy="2493620"/>
          </a:xfrm>
        </p:grpSpPr>
        <p:pic>
          <p:nvPicPr>
            <p:cNvPr id="25" name="Picture 13" descr="Russet Pear™ in the QuartzKaleido™ Process on Quartz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3699" y="3071808"/>
              <a:ext cx="1279648" cy="1707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25"/>
            <p:cNvSpPr/>
            <p:nvPr/>
          </p:nvSpPr>
          <p:spPr>
            <a:xfrm>
              <a:off x="8214373" y="4919097"/>
              <a:ext cx="16383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Russet Pear™</a:t>
              </a:r>
            </a:p>
            <a:p>
              <a:r>
                <a:rPr lang="en-US" dirty="0"/>
                <a:t>Color ID # 3226</a:t>
              </a:r>
              <a:endParaRPr lang="en-US" dirty="0">
                <a:effectLst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686524" y="866886"/>
            <a:ext cx="1637696" cy="2493619"/>
            <a:chOff x="208379" y="442498"/>
            <a:chExt cx="1637696" cy="2493619"/>
          </a:xfrm>
        </p:grpSpPr>
        <p:pic>
          <p:nvPicPr>
            <p:cNvPr id="28" name="Picture 2" descr="Edgy Humor™ in the QuartzKaleido™ Process on Quartz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570" y="442498"/>
              <a:ext cx="1335314" cy="17071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Rectangle 28"/>
            <p:cNvSpPr/>
            <p:nvPr/>
          </p:nvSpPr>
          <p:spPr>
            <a:xfrm>
              <a:off x="208379" y="2289786"/>
              <a:ext cx="163769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Edgy Humor™</a:t>
              </a:r>
            </a:p>
            <a:p>
              <a:r>
                <a:rPr lang="en-US" dirty="0"/>
                <a:t>Color ID # 3330</a:t>
              </a:r>
              <a:endParaRPr lang="en-US" dirty="0">
                <a:effectLst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321339" y="866886"/>
            <a:ext cx="1617044" cy="2493621"/>
            <a:chOff x="9741914" y="366786"/>
            <a:chExt cx="1617044" cy="2493621"/>
          </a:xfrm>
        </p:grpSpPr>
        <p:pic>
          <p:nvPicPr>
            <p:cNvPr id="37" name="Picture 8" descr="ZeroSaturn™ in the NirvanaZ™ Process on Quartz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88004" y="366786"/>
              <a:ext cx="1281714" cy="16622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Rectangle 37"/>
            <p:cNvSpPr/>
            <p:nvPr/>
          </p:nvSpPr>
          <p:spPr>
            <a:xfrm>
              <a:off x="9741914" y="2214076"/>
              <a:ext cx="161704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/>
                <a:t>ZeroSaturn</a:t>
              </a:r>
              <a:r>
                <a:rPr lang="en-US" dirty="0"/>
                <a:t>™</a:t>
              </a:r>
            </a:p>
            <a:p>
              <a:r>
                <a:rPr lang="en-US" dirty="0"/>
                <a:t>Color ID # 1191</a:t>
              </a:r>
              <a:endParaRPr lang="en-US" dirty="0"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7765398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049882" y="132896"/>
            <a:ext cx="2244635" cy="56233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QUARTZ</a:t>
            </a:r>
            <a:endParaRPr lang="en-US" sz="3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58566" y="794551"/>
            <a:ext cx="1874196" cy="2520284"/>
            <a:chOff x="393582" y="736059"/>
            <a:chExt cx="1874196" cy="2520284"/>
          </a:xfrm>
        </p:grpSpPr>
        <p:pic>
          <p:nvPicPr>
            <p:cNvPr id="4" name="Picture 1" descr="Peter Pan Green™ in the QuartzKaleido™ Process on Quartz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274" y="736059"/>
              <a:ext cx="1308813" cy="17542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393582" y="2610012"/>
              <a:ext cx="187419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Peter Pan Green™</a:t>
              </a:r>
            </a:p>
            <a:p>
              <a:r>
                <a:rPr lang="en-US" dirty="0"/>
                <a:t>Color ID # 3247</a:t>
              </a:r>
              <a:endParaRPr lang="en-US" dirty="0">
                <a:effectLst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686496" y="794551"/>
            <a:ext cx="1640732" cy="2514543"/>
            <a:chOff x="5123960" y="3764272"/>
            <a:chExt cx="1640732" cy="2514543"/>
          </a:xfrm>
        </p:grpSpPr>
        <p:pic>
          <p:nvPicPr>
            <p:cNvPr id="7" name="Picture 6" descr="River Ride™ in the QuartzKaleido™ Process on Quartz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2391" y="3764272"/>
              <a:ext cx="1343871" cy="17542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5123960" y="5632484"/>
              <a:ext cx="164073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River Ride™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3244</a:t>
              </a:r>
              <a:endParaRPr lang="en-US" dirty="0">
                <a:effectLst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154730" y="794551"/>
            <a:ext cx="1813059" cy="2514543"/>
            <a:chOff x="642680" y="3657883"/>
            <a:chExt cx="1813059" cy="2514543"/>
          </a:xfrm>
        </p:grpSpPr>
        <p:pic>
          <p:nvPicPr>
            <p:cNvPr id="10" name="Picture 2" descr="Margarita Time™ in the QuartzKaleido™ Process on Quartz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600" y="3657883"/>
              <a:ext cx="1386431" cy="17542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642680" y="5526095"/>
              <a:ext cx="181305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Margarita Time™</a:t>
              </a:r>
            </a:p>
            <a:p>
              <a:r>
                <a:rPr lang="en-US" dirty="0"/>
                <a:t>Color ID # 3228</a:t>
              </a:r>
              <a:endParaRPr lang="en-US" dirty="0">
                <a:effectLst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847582" y="794551"/>
            <a:ext cx="1634700" cy="2514356"/>
            <a:chOff x="2831927" y="3657883"/>
            <a:chExt cx="1634700" cy="251435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5112" y="3657883"/>
              <a:ext cx="1368330" cy="1754222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2831927" y="5525908"/>
              <a:ext cx="16347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Novel™</a:t>
              </a:r>
            </a:p>
            <a:p>
              <a:r>
                <a:rPr lang="en-US" dirty="0"/>
                <a:t>Color ID # 3221</a:t>
              </a:r>
              <a:endParaRPr lang="en-US" dirty="0">
                <a:effectLst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643693" y="3560807"/>
            <a:ext cx="1722007" cy="2513004"/>
            <a:chOff x="2114177" y="3234719"/>
            <a:chExt cx="1722007" cy="2513004"/>
          </a:xfrm>
        </p:grpSpPr>
        <p:pic>
          <p:nvPicPr>
            <p:cNvPr id="16" name="Picture 8" descr="Cockatoo Daze™ in the QuartzKaleido™ Process on Quartz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1082" y="3234719"/>
              <a:ext cx="1348199" cy="17369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2114177" y="5101392"/>
              <a:ext cx="172200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Cockatoo Daze™</a:t>
              </a:r>
            </a:p>
            <a:p>
              <a:r>
                <a:rPr lang="en-US" dirty="0"/>
                <a:t>Color ID # 3234</a:t>
              </a:r>
              <a:endParaRPr lang="en-US" dirty="0">
                <a:effectLst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01191" y="3560807"/>
            <a:ext cx="1691904" cy="2513004"/>
            <a:chOff x="412984" y="674957"/>
            <a:chExt cx="1691904" cy="2513004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652" y="674957"/>
              <a:ext cx="1404667" cy="1736907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412984" y="2541630"/>
              <a:ext cx="169190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Flop Years</a:t>
              </a:r>
              <a:r>
                <a:rPr lang="en-US" dirty="0" smtClean="0">
                  <a:solidFill>
                    <a:srgbClr val="000000"/>
                  </a:solidFill>
                </a:rPr>
                <a:t>™</a:t>
              </a:r>
            </a:p>
            <a:p>
              <a:r>
                <a:rPr lang="en-US" dirty="0" smtClean="0">
                  <a:solidFill>
                    <a:srgbClr val="000000"/>
                  </a:solidFill>
                </a:rPr>
                <a:t>Color </a:t>
              </a:r>
              <a:r>
                <a:rPr lang="en-US" dirty="0">
                  <a:solidFill>
                    <a:srgbClr val="000000"/>
                  </a:solidFill>
                </a:rPr>
                <a:t>ID # </a:t>
              </a:r>
              <a:r>
                <a:rPr lang="en-US" dirty="0" smtClean="0">
                  <a:solidFill>
                    <a:srgbClr val="000000"/>
                  </a:solidFill>
                </a:rPr>
                <a:t>3343</a:t>
              </a:r>
              <a:endParaRPr lang="en-US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0023386" y="794551"/>
            <a:ext cx="1674579" cy="2514356"/>
            <a:chOff x="4162076" y="3130040"/>
            <a:chExt cx="1674579" cy="2514356"/>
          </a:xfrm>
        </p:grpSpPr>
        <p:pic>
          <p:nvPicPr>
            <p:cNvPr id="22" name="Picture 12" descr="Lackadaisical™ in the Outer Limits™ Process on Quartz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9554" y="3130040"/>
              <a:ext cx="1419625" cy="17542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4162076" y="4998065"/>
              <a:ext cx="167457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Lackadaisical™</a:t>
              </a:r>
            </a:p>
            <a:p>
              <a:r>
                <a:rPr lang="en-US" dirty="0"/>
                <a:t>Color ID # 1502 </a:t>
              </a:r>
              <a:endParaRPr lang="en-US" dirty="0">
                <a:effectLst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750394" y="3560807"/>
            <a:ext cx="1634700" cy="2513003"/>
            <a:chOff x="5254125" y="3696131"/>
            <a:chExt cx="1634700" cy="2513003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3491" y="3696131"/>
              <a:ext cx="1375968" cy="1736908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5254125" y="5562803"/>
              <a:ext cx="16347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dirty="0" err="1"/>
                <a:t>Svelte</a:t>
              </a:r>
              <a:r>
                <a:rPr lang="es-ES" dirty="0"/>
                <a:t> </a:t>
              </a:r>
              <a:r>
                <a:rPr lang="es-ES" dirty="0" err="1"/>
                <a:t>Violet</a:t>
              </a:r>
              <a:r>
                <a:rPr lang="es-ES" dirty="0"/>
                <a:t>™</a:t>
              </a:r>
            </a:p>
            <a:p>
              <a:r>
                <a:rPr lang="es-ES" dirty="0"/>
                <a:t>Color ID # 3272</a:t>
              </a:r>
              <a:endParaRPr lang="es-ES" dirty="0">
                <a:effectLst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166969" y="3560807"/>
            <a:ext cx="1666875" cy="2513003"/>
            <a:chOff x="3618442" y="3611016"/>
            <a:chExt cx="1666875" cy="2513003"/>
          </a:xfrm>
        </p:grpSpPr>
        <p:pic>
          <p:nvPicPr>
            <p:cNvPr id="34" name="Picture 7" descr="ZeroNeptune™ in the NirvanaZ™ Process on Quartz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4742" y="3611016"/>
              <a:ext cx="1431523" cy="17369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Rectangle 34"/>
            <p:cNvSpPr/>
            <p:nvPr/>
          </p:nvSpPr>
          <p:spPr>
            <a:xfrm>
              <a:off x="3618442" y="5477688"/>
              <a:ext cx="166687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/>
                <a:t>ZeroNeptune</a:t>
              </a:r>
              <a:r>
                <a:rPr lang="en-US" dirty="0"/>
                <a:t>™</a:t>
              </a:r>
            </a:p>
            <a:p>
              <a:r>
                <a:rPr lang="en-US" dirty="0"/>
                <a:t>Color ID # 1193</a:t>
              </a:r>
              <a:endParaRPr lang="en-US" dirty="0">
                <a:effectLst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0023386" y="3560806"/>
            <a:ext cx="1621695" cy="2513004"/>
            <a:chOff x="7923147" y="373436"/>
            <a:chExt cx="1621695" cy="2513004"/>
          </a:xfrm>
        </p:grpSpPr>
        <p:pic>
          <p:nvPicPr>
            <p:cNvPr id="37" name="Picture 6" descr="Plum Allure™ in the Outer Limits™ Process on Quartz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2734" y="373436"/>
              <a:ext cx="1457515" cy="17369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Rectangle 37"/>
            <p:cNvSpPr/>
            <p:nvPr/>
          </p:nvSpPr>
          <p:spPr>
            <a:xfrm>
              <a:off x="7923147" y="2240109"/>
              <a:ext cx="162169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Plum </a:t>
              </a:r>
              <a:r>
                <a:rPr lang="en-US" dirty="0" smtClean="0"/>
                <a:t>Allure™</a:t>
              </a:r>
              <a:endParaRPr lang="en-US" dirty="0"/>
            </a:p>
            <a:p>
              <a:r>
                <a:rPr lang="en-US" dirty="0"/>
                <a:t>Color ID # </a:t>
              </a:r>
              <a:r>
                <a:rPr lang="en-US" dirty="0" smtClean="0"/>
                <a:t>1518</a:t>
              </a:r>
              <a:endParaRPr lang="en-US" dirty="0"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5632763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049882" y="132896"/>
            <a:ext cx="2244635" cy="56233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QUARTZ</a:t>
            </a:r>
            <a:endParaRPr lang="en-US" sz="3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9651565" y="837510"/>
            <a:ext cx="1924050" cy="2470895"/>
            <a:chOff x="3984051" y="3388624"/>
            <a:chExt cx="1924050" cy="2470895"/>
          </a:xfrm>
        </p:grpSpPr>
        <p:pic>
          <p:nvPicPr>
            <p:cNvPr id="4" name="Picture 7" descr="Starboard Green™ in the Quartz Myst™ Process on Quartz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9060" y="3388624"/>
              <a:ext cx="1774032" cy="1721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3984051" y="5213188"/>
              <a:ext cx="192405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Starboard Green™</a:t>
              </a:r>
            </a:p>
            <a:p>
              <a:r>
                <a:rPr lang="en-US" dirty="0" smtClean="0"/>
                <a:t>Color </a:t>
              </a:r>
              <a:r>
                <a:rPr lang="en-US" dirty="0"/>
                <a:t>ID # 2931 </a:t>
              </a:r>
              <a:endParaRPr lang="en-US" dirty="0">
                <a:effectLst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447547" y="837510"/>
            <a:ext cx="1895475" cy="2470895"/>
            <a:chOff x="4105131" y="3055199"/>
            <a:chExt cx="1895475" cy="2470895"/>
          </a:xfrm>
        </p:grpSpPr>
        <p:pic>
          <p:nvPicPr>
            <p:cNvPr id="7" name="Picture 10" descr="Poseidon Green™ in the Quartz Myst™ Process on Quartz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6943" y="3055199"/>
              <a:ext cx="1731852" cy="1721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4105131" y="4879763"/>
              <a:ext cx="189547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Poseidon Green™</a:t>
              </a:r>
            </a:p>
            <a:p>
              <a:r>
                <a:rPr lang="en-US" dirty="0"/>
                <a:t>Color ID # 2932</a:t>
              </a:r>
              <a:endParaRPr lang="en-US" dirty="0">
                <a:effectLst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02023" y="837511"/>
            <a:ext cx="1638300" cy="2470896"/>
            <a:chOff x="420997" y="3152457"/>
            <a:chExt cx="1638300" cy="2470896"/>
          </a:xfrm>
        </p:grpSpPr>
        <p:pic>
          <p:nvPicPr>
            <p:cNvPr id="13" name="Picture 10" descr="Golly Jolly™ in the QuartzKaleido™ Process on Quartz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851" y="3152457"/>
              <a:ext cx="1412593" cy="17213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420997" y="4977022"/>
              <a:ext cx="16383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Golly Jolly™</a:t>
              </a:r>
            </a:p>
            <a:p>
              <a:r>
                <a:rPr lang="en-US" dirty="0"/>
                <a:t>Color ID # 2581</a:t>
              </a:r>
              <a:endParaRPr lang="en-US" dirty="0">
                <a:effectLst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517418" y="838895"/>
            <a:ext cx="2009775" cy="2469512"/>
            <a:chOff x="2078715" y="3152457"/>
            <a:chExt cx="2009775" cy="2469512"/>
          </a:xfrm>
        </p:grpSpPr>
        <p:pic>
          <p:nvPicPr>
            <p:cNvPr id="16" name="Picture 11" descr="Green Reflections™ in the QuartzKaleido™ Process on Quartz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7546" y="3152457"/>
              <a:ext cx="1412114" cy="1719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2078715" y="4975638"/>
              <a:ext cx="200977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Green Reflections™</a:t>
              </a:r>
            </a:p>
            <a:p>
              <a:r>
                <a:rPr lang="en-US" dirty="0"/>
                <a:t>Color ID # 1948</a:t>
              </a:r>
              <a:endParaRPr lang="en-US" dirty="0">
                <a:effectLst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96628" y="3556000"/>
            <a:ext cx="1581150" cy="2545084"/>
            <a:chOff x="2340136" y="550171"/>
            <a:chExt cx="1581150" cy="2545084"/>
          </a:xfrm>
        </p:grpSpPr>
        <p:pic>
          <p:nvPicPr>
            <p:cNvPr id="19" name="Picture 2" descr="Coastal Blues™ in the Outer Limits™ Process on Quartz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8758" y="550171"/>
              <a:ext cx="1346324" cy="17213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2340136" y="2448924"/>
              <a:ext cx="158115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Coastal Blues™</a:t>
              </a:r>
            </a:p>
            <a:p>
              <a:r>
                <a:rPr lang="en-US" dirty="0"/>
                <a:t>Color ID # 273</a:t>
              </a:r>
              <a:endParaRPr lang="en-US" dirty="0">
                <a:effectLst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648422" y="3550924"/>
            <a:ext cx="1652588" cy="2550160"/>
            <a:chOff x="9874007" y="545091"/>
            <a:chExt cx="1652588" cy="2550160"/>
          </a:xfrm>
        </p:grpSpPr>
        <p:pic>
          <p:nvPicPr>
            <p:cNvPr id="22" name="Picture 8" descr="Full Moon™ in the Outer Limits™ Process on Quartz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10273" y="545091"/>
              <a:ext cx="1449684" cy="17264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9874007" y="2448920"/>
              <a:ext cx="165258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Full Moon™</a:t>
              </a:r>
            </a:p>
            <a:p>
              <a:r>
                <a:rPr lang="en-US" dirty="0"/>
                <a:t>Color ID # 1678</a:t>
              </a:r>
              <a:endParaRPr lang="en-US" dirty="0">
                <a:effectLst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202019" y="837511"/>
            <a:ext cx="1676827" cy="2470895"/>
            <a:chOff x="8261186" y="3035707"/>
            <a:chExt cx="1676827" cy="2470895"/>
          </a:xfrm>
        </p:grpSpPr>
        <p:pic>
          <p:nvPicPr>
            <p:cNvPr id="25" name="Picture 14" descr="Sweet Tart™ in the Quartz Myst™ Process on Quartz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1186" y="3035707"/>
              <a:ext cx="1676827" cy="17213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25"/>
            <p:cNvSpPr/>
            <p:nvPr/>
          </p:nvSpPr>
          <p:spPr>
            <a:xfrm>
              <a:off x="8314000" y="4860271"/>
              <a:ext cx="162401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Sweet Tart™</a:t>
              </a:r>
            </a:p>
            <a:p>
              <a:r>
                <a:rPr lang="en-US" dirty="0"/>
                <a:t>Color ID # 1760</a:t>
              </a:r>
              <a:endParaRPr lang="en-US" dirty="0">
                <a:effectLst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422886" y="3550924"/>
            <a:ext cx="1838325" cy="2525303"/>
            <a:chOff x="6130738" y="2907884"/>
            <a:chExt cx="1838325" cy="2525303"/>
          </a:xfrm>
        </p:grpSpPr>
        <p:pic>
          <p:nvPicPr>
            <p:cNvPr id="28" name="Picture 13" descr="Sweet Gardenia™ in the Outer Limits™ Process on Quartz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8141" y="2907884"/>
              <a:ext cx="1392417" cy="1726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Rectangle 28"/>
            <p:cNvSpPr/>
            <p:nvPr/>
          </p:nvSpPr>
          <p:spPr>
            <a:xfrm>
              <a:off x="6130738" y="4786856"/>
              <a:ext cx="183832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Sweet Gardenia™</a:t>
              </a:r>
            </a:p>
            <a:p>
              <a:r>
                <a:rPr lang="en-US" dirty="0"/>
                <a:t>Color ID # 1721 </a:t>
              </a:r>
              <a:endParaRPr lang="en-US" dirty="0">
                <a:effectLst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247689" y="3550924"/>
            <a:ext cx="1638300" cy="2550160"/>
            <a:chOff x="10229245" y="3052762"/>
            <a:chExt cx="1638300" cy="2550160"/>
          </a:xfrm>
        </p:grpSpPr>
        <p:pic>
          <p:nvPicPr>
            <p:cNvPr id="31" name="Picture 15" descr="TangyNSour™ in the Outer Limits™ Process on Quartz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7210" y="3052762"/>
              <a:ext cx="1349569" cy="1726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Rectangle 31"/>
            <p:cNvSpPr/>
            <p:nvPr/>
          </p:nvSpPr>
          <p:spPr>
            <a:xfrm>
              <a:off x="10229245" y="4956591"/>
              <a:ext cx="16383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/>
                <a:t>TangyNSour</a:t>
              </a:r>
              <a:r>
                <a:rPr lang="en-US" dirty="0"/>
                <a:t>™</a:t>
              </a:r>
            </a:p>
            <a:p>
              <a:r>
                <a:rPr lang="en-US" dirty="0"/>
                <a:t>Color ID # 1727</a:t>
              </a:r>
              <a:endParaRPr lang="en-US" dirty="0">
                <a:effectLst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9856592" y="3550924"/>
            <a:ext cx="1799035" cy="2550160"/>
            <a:chOff x="414607" y="493449"/>
            <a:chExt cx="1799035" cy="2550160"/>
          </a:xfrm>
        </p:grpSpPr>
        <p:pic>
          <p:nvPicPr>
            <p:cNvPr id="34" name="Picture 1" descr="Whoosh Green™ in the Outer Limits™ Process on Quartz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051" y="493449"/>
              <a:ext cx="1376148" cy="1726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Rectangle 34"/>
            <p:cNvSpPr/>
            <p:nvPr/>
          </p:nvSpPr>
          <p:spPr>
            <a:xfrm>
              <a:off x="414607" y="2397278"/>
              <a:ext cx="179903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Whoosh Green™</a:t>
              </a:r>
            </a:p>
            <a:p>
              <a:r>
                <a:rPr lang="en-US" dirty="0"/>
                <a:t>Color ID # 1719</a:t>
              </a:r>
              <a:endParaRPr lang="en-US" dirty="0"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5337546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049882" y="132896"/>
            <a:ext cx="2244635" cy="56233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QUARTZ</a:t>
            </a:r>
            <a:endParaRPr lang="en-US" sz="3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0117569" y="3613644"/>
            <a:ext cx="1663332" cy="2534978"/>
            <a:chOff x="2547563" y="449054"/>
            <a:chExt cx="1663332" cy="2534978"/>
          </a:xfrm>
        </p:grpSpPr>
        <p:pic>
          <p:nvPicPr>
            <p:cNvPr id="4" name="Picture 1" descr="Meiosis™ in the Outer Limits™ Process on Quartz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2209" y="449054"/>
              <a:ext cx="1415258" cy="17849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2547563" y="2337701"/>
              <a:ext cx="166333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Meiosis™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1723</a:t>
              </a:r>
              <a:endParaRPr lang="en-US" dirty="0">
                <a:effectLst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763569" y="832572"/>
            <a:ext cx="1722985" cy="2443138"/>
            <a:chOff x="4286620" y="3154592"/>
            <a:chExt cx="1722985" cy="2443138"/>
          </a:xfrm>
        </p:grpSpPr>
        <p:pic>
          <p:nvPicPr>
            <p:cNvPr id="7" name="Picture 11" descr="Rebound Bliss™ in the AzoMagic™ Process on Quartz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6620" y="3154592"/>
              <a:ext cx="1722985" cy="1700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4302743" y="4951399"/>
              <a:ext cx="169073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Rebound Bliss™</a:t>
              </a:r>
            </a:p>
            <a:p>
              <a:r>
                <a:rPr lang="en-US" dirty="0"/>
                <a:t>Color ID # 3297 </a:t>
              </a:r>
              <a:endParaRPr lang="en-US" dirty="0">
                <a:effectLst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87848" y="825368"/>
            <a:ext cx="1809750" cy="2450342"/>
            <a:chOff x="2025314" y="3081332"/>
            <a:chExt cx="1809750" cy="2450342"/>
          </a:xfrm>
        </p:grpSpPr>
        <p:pic>
          <p:nvPicPr>
            <p:cNvPr id="10" name="Picture 10" descr="Buccaneer Seas™ in the Outer Limits™ Process on Quartz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4369" y="3081332"/>
              <a:ext cx="1351641" cy="1707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2025314" y="4885343"/>
              <a:ext cx="180975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Buccaneer Seas™</a:t>
              </a:r>
            </a:p>
            <a:p>
              <a:r>
                <a:rPr lang="en-US" dirty="0"/>
                <a:t>Color ID # 3101</a:t>
              </a:r>
              <a:endParaRPr lang="en-US" dirty="0">
                <a:effectLst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48403" y="3613644"/>
            <a:ext cx="1638300" cy="2508408"/>
            <a:chOff x="8088291" y="3152453"/>
            <a:chExt cx="1638300" cy="2508408"/>
          </a:xfrm>
        </p:grpSpPr>
        <p:pic>
          <p:nvPicPr>
            <p:cNvPr id="13" name="Picture 15" descr="Magic Ride™ in the Outer Limits™ Process on Quartz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6451" y="3152453"/>
              <a:ext cx="1401981" cy="17899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8088291" y="5014530"/>
              <a:ext cx="16383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Magic Ride™</a:t>
              </a:r>
            </a:p>
            <a:p>
              <a:r>
                <a:rPr lang="en-US" dirty="0"/>
                <a:t>Color ID # 1724</a:t>
              </a:r>
              <a:endParaRPr lang="en-US" dirty="0">
                <a:effectLst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345362" y="832572"/>
            <a:ext cx="1626475" cy="2443137"/>
            <a:chOff x="421596" y="3105149"/>
            <a:chExt cx="1626475" cy="2443137"/>
          </a:xfrm>
        </p:grpSpPr>
        <p:pic>
          <p:nvPicPr>
            <p:cNvPr id="16" name="Picture 8" descr="Bittersweet™ in the Outer Limits™ Process on Quartz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245" y="3105149"/>
              <a:ext cx="1379732" cy="1700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421596" y="4901955"/>
              <a:ext cx="162647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Bittersweet™</a:t>
              </a:r>
            </a:p>
            <a:p>
              <a:r>
                <a:rPr lang="en-US" dirty="0"/>
                <a:t>Color ID # 1726</a:t>
              </a:r>
              <a:endParaRPr lang="en-US" dirty="0">
                <a:effectLst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671762" y="3613644"/>
            <a:ext cx="1628510" cy="2508405"/>
            <a:chOff x="8155558" y="449055"/>
            <a:chExt cx="1628510" cy="2508405"/>
          </a:xfrm>
        </p:grpSpPr>
        <p:pic>
          <p:nvPicPr>
            <p:cNvPr id="19" name="Picture 4" descr="Morning Mist™ in the Outer Limits™ Process on Quartz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1902" y="449055"/>
              <a:ext cx="1415823" cy="17899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8155558" y="2311129"/>
              <a:ext cx="162851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Morning Mist™</a:t>
              </a:r>
            </a:p>
            <a:p>
              <a:r>
                <a:rPr lang="en-US" dirty="0"/>
                <a:t>Color ID # 1712</a:t>
              </a:r>
              <a:endParaRPr lang="en-US" dirty="0">
                <a:effectLst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9908629" y="825368"/>
            <a:ext cx="2081213" cy="2452631"/>
            <a:chOff x="98326" y="443864"/>
            <a:chExt cx="2081213" cy="2452631"/>
          </a:xfrm>
        </p:grpSpPr>
        <p:pic>
          <p:nvPicPr>
            <p:cNvPr id="28" name="Picture 18" descr="Uncommon Green™ in the Outer Limits™ Process on Quartz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6" y="443864"/>
              <a:ext cx="1316474" cy="1707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Rectangle 28"/>
            <p:cNvSpPr/>
            <p:nvPr/>
          </p:nvSpPr>
          <p:spPr>
            <a:xfrm>
              <a:off x="98326" y="2250164"/>
              <a:ext cx="208121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Uncommon Green™</a:t>
              </a:r>
            </a:p>
            <a:p>
              <a:r>
                <a:rPr lang="en-US" dirty="0"/>
                <a:t>Color ID # 1720</a:t>
              </a:r>
              <a:endParaRPr lang="en-US" dirty="0">
                <a:effectLst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687864" y="3613644"/>
            <a:ext cx="1753993" cy="2534978"/>
            <a:chOff x="235796" y="2888079"/>
            <a:chExt cx="1753993" cy="2534978"/>
          </a:xfrm>
        </p:grpSpPr>
        <p:pic>
          <p:nvPicPr>
            <p:cNvPr id="31" name="Picture 9" descr="Good Times™ in the Outer Limits™ Process on Quartz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796" y="2888079"/>
              <a:ext cx="1753993" cy="18164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Rectangle 31"/>
            <p:cNvSpPr/>
            <p:nvPr/>
          </p:nvSpPr>
          <p:spPr>
            <a:xfrm>
              <a:off x="253842" y="4776726"/>
              <a:ext cx="167422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Good Times™</a:t>
              </a:r>
            </a:p>
            <a:p>
              <a:r>
                <a:rPr lang="en-US" dirty="0"/>
                <a:t>Color ID # </a:t>
              </a:r>
              <a:r>
                <a:rPr lang="en-US" dirty="0" smtClean="0"/>
                <a:t>1749</a:t>
              </a:r>
              <a:endParaRPr lang="en-US" dirty="0">
                <a:effectLst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689474" y="825368"/>
            <a:ext cx="1612302" cy="2450340"/>
            <a:chOff x="7868596" y="2785080"/>
            <a:chExt cx="1612302" cy="2450340"/>
          </a:xfrm>
        </p:grpSpPr>
        <p:pic>
          <p:nvPicPr>
            <p:cNvPr id="34" name="Picture 14" descr="Just Great™ in the Outer Limits™ Process on Quartz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4322" y="2785080"/>
              <a:ext cx="1320851" cy="1707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Rectangle 34"/>
            <p:cNvSpPr/>
            <p:nvPr/>
          </p:nvSpPr>
          <p:spPr>
            <a:xfrm>
              <a:off x="7868596" y="4589089"/>
              <a:ext cx="161230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Just Great™</a:t>
              </a:r>
            </a:p>
            <a:p>
              <a:r>
                <a:rPr lang="en-US" dirty="0"/>
                <a:t>Color ID # 1714</a:t>
              </a:r>
              <a:endParaRPr lang="en-US" dirty="0">
                <a:effectLst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260170" y="3613644"/>
            <a:ext cx="1711667" cy="2508406"/>
            <a:chOff x="5988451" y="318467"/>
            <a:chExt cx="1711667" cy="2508406"/>
          </a:xfrm>
        </p:grpSpPr>
        <p:pic>
          <p:nvPicPr>
            <p:cNvPr id="37" name="Picture 5" descr="Afterthought™ in the Outer Limits™ Process on Quartz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8451" y="318467"/>
              <a:ext cx="1711667" cy="1789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Rectangle 37"/>
            <p:cNvSpPr/>
            <p:nvPr/>
          </p:nvSpPr>
          <p:spPr>
            <a:xfrm>
              <a:off x="6028456" y="2180542"/>
              <a:ext cx="163402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Afterthought™</a:t>
              </a:r>
            </a:p>
            <a:p>
              <a:r>
                <a:rPr lang="en-US" dirty="0"/>
                <a:t>Color ID # 1713</a:t>
              </a:r>
              <a:endParaRPr lang="en-US" dirty="0"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28929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4885</TotalTime>
  <Words>9252</Words>
  <Application>Microsoft Office PowerPoint</Application>
  <PresentationFormat>Widescreen</PresentationFormat>
  <Paragraphs>2619</Paragraphs>
  <Slides>134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134</vt:i4>
      </vt:variant>
    </vt:vector>
  </HeadingPairs>
  <TitlesOfParts>
    <vt:vector size="139" baseType="lpstr">
      <vt:lpstr>Aharoni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Sonny</dc:creator>
  <cp:lastModifiedBy>KENQ</cp:lastModifiedBy>
  <cp:revision>301</cp:revision>
  <dcterms:created xsi:type="dcterms:W3CDTF">2017-07-18T05:09:26Z</dcterms:created>
  <dcterms:modified xsi:type="dcterms:W3CDTF">2017-08-04T20:05:47Z</dcterms:modified>
</cp:coreProperties>
</file>